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3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4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5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6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notesSlides/notesSlide7.xml" ContentType="application/vnd.openxmlformats-officedocument.presentationml.notesSlid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notesSlides/notesSlide8.xml" ContentType="application/vnd.openxmlformats-officedocument.presentationml.notesSlide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notesSlides/notesSlide9.xml" ContentType="application/vnd.openxmlformats-officedocument.presentationml.notesSlide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notesSlides/notesSlide10.xml" ContentType="application/vnd.openxmlformats-officedocument.presentationml.notesSlide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notesSlides/notesSlide11.xml" ContentType="application/vnd.openxmlformats-officedocument.presentationml.notesSlide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notesSlides/notesSlide12.xml" ContentType="application/vnd.openxmlformats-officedocument.presentationml.notesSlide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notesSlides/notesSlide13.xml" ContentType="application/vnd.openxmlformats-officedocument.presentationml.notesSlide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notesSlides/notesSlide14.xml" ContentType="application/vnd.openxmlformats-officedocument.presentationml.notesSlide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notesSlides/notesSlide15.xml" ContentType="application/vnd.openxmlformats-officedocument.presentationml.notesSlide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14998818" r:id="rId2"/>
    <p:sldId id="14998824" r:id="rId3"/>
    <p:sldId id="14998922" r:id="rId4"/>
    <p:sldId id="14998923" r:id="rId5"/>
    <p:sldId id="14998986" r:id="rId6"/>
    <p:sldId id="14998987" r:id="rId7"/>
    <p:sldId id="14998978" r:id="rId8"/>
    <p:sldId id="14998949" r:id="rId9"/>
    <p:sldId id="14998977" r:id="rId10"/>
    <p:sldId id="14998933" r:id="rId11"/>
    <p:sldId id="14998961" r:id="rId12"/>
    <p:sldId id="14998984" r:id="rId13"/>
    <p:sldId id="14998985" r:id="rId14"/>
    <p:sldId id="14998936" r:id="rId15"/>
    <p:sldId id="14998971" r:id="rId16"/>
    <p:sldId id="14998981" r:id="rId17"/>
    <p:sldId id="14998988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8" userDrawn="1">
          <p15:clr>
            <a:srgbClr val="A4A3A4"/>
          </p15:clr>
        </p15:guide>
        <p15:guide id="2" pos="383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Y T" initials="YT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3D"/>
    <a:srgbClr val="00B853"/>
    <a:srgbClr val="01200D"/>
    <a:srgbClr val="FBCB35"/>
    <a:srgbClr val="0E1E2B"/>
    <a:srgbClr val="315F93"/>
    <a:srgbClr val="132F46"/>
    <a:srgbClr val="005A24"/>
    <a:srgbClr val="563800"/>
    <a:srgbClr val="007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732" y="282"/>
      </p:cViewPr>
      <p:guideLst>
        <p:guide orient="horz" pos="2358"/>
        <p:guide pos="38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D624F-C50D-4533-A88B-8BCA47F3EB71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13030-4E93-4D39-AEC1-5868E8316B0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LL\Desktop\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3" y="0"/>
            <a:ext cx="12190476" cy="57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96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4.png"/><Relationship Id="rId3" Type="http://schemas.openxmlformats.org/officeDocument/2006/relationships/tags" Target="../tags/tag191.xml"/><Relationship Id="rId7" Type="http://schemas.openxmlformats.org/officeDocument/2006/relationships/tags" Target="../tags/tag195.xml"/><Relationship Id="rId12" Type="http://schemas.openxmlformats.org/officeDocument/2006/relationships/tags" Target="../tags/tag200.xml"/><Relationship Id="rId17" Type="http://schemas.openxmlformats.org/officeDocument/2006/relationships/image" Target="../media/image53.png"/><Relationship Id="rId2" Type="http://schemas.openxmlformats.org/officeDocument/2006/relationships/tags" Target="../tags/tag190.xml"/><Relationship Id="rId16" Type="http://schemas.openxmlformats.org/officeDocument/2006/relationships/image" Target="../media/image52.png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11" Type="http://schemas.openxmlformats.org/officeDocument/2006/relationships/tags" Target="../tags/tag199.xml"/><Relationship Id="rId5" Type="http://schemas.openxmlformats.org/officeDocument/2006/relationships/tags" Target="../tags/tag193.xml"/><Relationship Id="rId15" Type="http://schemas.openxmlformats.org/officeDocument/2006/relationships/image" Target="../media/image5.png"/><Relationship Id="rId10" Type="http://schemas.openxmlformats.org/officeDocument/2006/relationships/tags" Target="../tags/tag198.xml"/><Relationship Id="rId4" Type="http://schemas.openxmlformats.org/officeDocument/2006/relationships/tags" Target="../tags/tag192.xml"/><Relationship Id="rId9" Type="http://schemas.openxmlformats.org/officeDocument/2006/relationships/tags" Target="../tags/tag197.xml"/><Relationship Id="rId1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08.xml"/><Relationship Id="rId13" Type="http://schemas.openxmlformats.org/officeDocument/2006/relationships/tags" Target="../tags/tag213.xml"/><Relationship Id="rId18" Type="http://schemas.openxmlformats.org/officeDocument/2006/relationships/tags" Target="../tags/tag218.xml"/><Relationship Id="rId26" Type="http://schemas.openxmlformats.org/officeDocument/2006/relationships/image" Target="../media/image58.png"/><Relationship Id="rId3" Type="http://schemas.openxmlformats.org/officeDocument/2006/relationships/tags" Target="../tags/tag203.xml"/><Relationship Id="rId21" Type="http://schemas.openxmlformats.org/officeDocument/2006/relationships/notesSlide" Target="../notesSlides/notesSlide10.xml"/><Relationship Id="rId7" Type="http://schemas.openxmlformats.org/officeDocument/2006/relationships/tags" Target="../tags/tag207.xml"/><Relationship Id="rId12" Type="http://schemas.openxmlformats.org/officeDocument/2006/relationships/tags" Target="../tags/tag212.xml"/><Relationship Id="rId17" Type="http://schemas.openxmlformats.org/officeDocument/2006/relationships/tags" Target="../tags/tag217.xml"/><Relationship Id="rId25" Type="http://schemas.openxmlformats.org/officeDocument/2006/relationships/image" Target="../media/image57.png"/><Relationship Id="rId2" Type="http://schemas.openxmlformats.org/officeDocument/2006/relationships/tags" Target="../tags/tag202.xml"/><Relationship Id="rId16" Type="http://schemas.openxmlformats.org/officeDocument/2006/relationships/tags" Target="../tags/tag216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tags" Target="../tags/tag211.xml"/><Relationship Id="rId24" Type="http://schemas.openxmlformats.org/officeDocument/2006/relationships/image" Target="../media/image56.png"/><Relationship Id="rId5" Type="http://schemas.openxmlformats.org/officeDocument/2006/relationships/tags" Target="../tags/tag205.xml"/><Relationship Id="rId15" Type="http://schemas.openxmlformats.org/officeDocument/2006/relationships/tags" Target="../tags/tag215.xml"/><Relationship Id="rId23" Type="http://schemas.openxmlformats.org/officeDocument/2006/relationships/image" Target="../media/image55.png"/><Relationship Id="rId10" Type="http://schemas.openxmlformats.org/officeDocument/2006/relationships/tags" Target="../tags/tag210.xml"/><Relationship Id="rId19" Type="http://schemas.openxmlformats.org/officeDocument/2006/relationships/tags" Target="../tags/tag219.xml"/><Relationship Id="rId4" Type="http://schemas.openxmlformats.org/officeDocument/2006/relationships/tags" Target="../tags/tag204.xml"/><Relationship Id="rId9" Type="http://schemas.openxmlformats.org/officeDocument/2006/relationships/tags" Target="../tags/tag209.xml"/><Relationship Id="rId14" Type="http://schemas.openxmlformats.org/officeDocument/2006/relationships/tags" Target="../tags/tag214.xml"/><Relationship Id="rId2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232.xml"/><Relationship Id="rId18" Type="http://schemas.openxmlformats.org/officeDocument/2006/relationships/tags" Target="../tags/tag237.xml"/><Relationship Id="rId26" Type="http://schemas.openxmlformats.org/officeDocument/2006/relationships/tags" Target="../tags/tag245.xml"/><Relationship Id="rId21" Type="http://schemas.openxmlformats.org/officeDocument/2006/relationships/tags" Target="../tags/tag240.xml"/><Relationship Id="rId34" Type="http://schemas.openxmlformats.org/officeDocument/2006/relationships/image" Target="../media/image61.png"/><Relationship Id="rId7" Type="http://schemas.openxmlformats.org/officeDocument/2006/relationships/tags" Target="../tags/tag226.xml"/><Relationship Id="rId12" Type="http://schemas.openxmlformats.org/officeDocument/2006/relationships/tags" Target="../tags/tag231.xml"/><Relationship Id="rId17" Type="http://schemas.openxmlformats.org/officeDocument/2006/relationships/tags" Target="../tags/tag236.xml"/><Relationship Id="rId25" Type="http://schemas.openxmlformats.org/officeDocument/2006/relationships/tags" Target="../tags/tag244.xml"/><Relationship Id="rId33" Type="http://schemas.openxmlformats.org/officeDocument/2006/relationships/image" Target="../media/image60.png"/><Relationship Id="rId2" Type="http://schemas.openxmlformats.org/officeDocument/2006/relationships/tags" Target="../tags/tag221.xml"/><Relationship Id="rId16" Type="http://schemas.openxmlformats.org/officeDocument/2006/relationships/tags" Target="../tags/tag235.xml"/><Relationship Id="rId20" Type="http://schemas.openxmlformats.org/officeDocument/2006/relationships/tags" Target="../tags/tag239.xml"/><Relationship Id="rId29" Type="http://schemas.openxmlformats.org/officeDocument/2006/relationships/slideLayout" Target="../slideLayouts/slideLayout7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24" Type="http://schemas.openxmlformats.org/officeDocument/2006/relationships/tags" Target="../tags/tag243.xml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5" Type="http://schemas.openxmlformats.org/officeDocument/2006/relationships/tags" Target="../tags/tag224.xml"/><Relationship Id="rId15" Type="http://schemas.openxmlformats.org/officeDocument/2006/relationships/tags" Target="../tags/tag234.xml"/><Relationship Id="rId23" Type="http://schemas.openxmlformats.org/officeDocument/2006/relationships/tags" Target="../tags/tag242.xml"/><Relationship Id="rId28" Type="http://schemas.openxmlformats.org/officeDocument/2006/relationships/tags" Target="../tags/tag247.xml"/><Relationship Id="rId36" Type="http://schemas.openxmlformats.org/officeDocument/2006/relationships/image" Target="../media/image63.png"/><Relationship Id="rId10" Type="http://schemas.openxmlformats.org/officeDocument/2006/relationships/tags" Target="../tags/tag229.xml"/><Relationship Id="rId19" Type="http://schemas.openxmlformats.org/officeDocument/2006/relationships/tags" Target="../tags/tag238.xml"/><Relationship Id="rId31" Type="http://schemas.openxmlformats.org/officeDocument/2006/relationships/image" Target="../media/image5.png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tags" Target="../tags/tag233.xml"/><Relationship Id="rId22" Type="http://schemas.openxmlformats.org/officeDocument/2006/relationships/tags" Target="../tags/tag241.xml"/><Relationship Id="rId27" Type="http://schemas.openxmlformats.org/officeDocument/2006/relationships/tags" Target="../tags/tag246.xml"/><Relationship Id="rId30" Type="http://schemas.openxmlformats.org/officeDocument/2006/relationships/notesSlide" Target="../notesSlides/notesSlide11.xml"/><Relationship Id="rId35" Type="http://schemas.openxmlformats.org/officeDocument/2006/relationships/image" Target="../media/image62.png"/><Relationship Id="rId8" Type="http://schemas.openxmlformats.org/officeDocument/2006/relationships/tags" Target="../tags/tag227.xml"/><Relationship Id="rId3" Type="http://schemas.openxmlformats.org/officeDocument/2006/relationships/tags" Target="../tags/tag22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260.xml"/><Relationship Id="rId18" Type="http://schemas.openxmlformats.org/officeDocument/2006/relationships/tags" Target="../tags/tag265.xml"/><Relationship Id="rId26" Type="http://schemas.openxmlformats.org/officeDocument/2006/relationships/tags" Target="../tags/tag273.xml"/><Relationship Id="rId21" Type="http://schemas.openxmlformats.org/officeDocument/2006/relationships/tags" Target="../tags/tag268.xml"/><Relationship Id="rId34" Type="http://schemas.openxmlformats.org/officeDocument/2006/relationships/image" Target="../media/image66.png"/><Relationship Id="rId7" Type="http://schemas.openxmlformats.org/officeDocument/2006/relationships/tags" Target="../tags/tag254.xml"/><Relationship Id="rId12" Type="http://schemas.openxmlformats.org/officeDocument/2006/relationships/tags" Target="../tags/tag259.xml"/><Relationship Id="rId17" Type="http://schemas.openxmlformats.org/officeDocument/2006/relationships/tags" Target="../tags/tag264.xml"/><Relationship Id="rId25" Type="http://schemas.openxmlformats.org/officeDocument/2006/relationships/tags" Target="../tags/tag272.xml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2" Type="http://schemas.openxmlformats.org/officeDocument/2006/relationships/tags" Target="../tags/tag249.xml"/><Relationship Id="rId16" Type="http://schemas.openxmlformats.org/officeDocument/2006/relationships/tags" Target="../tags/tag263.xml"/><Relationship Id="rId20" Type="http://schemas.openxmlformats.org/officeDocument/2006/relationships/tags" Target="../tags/tag267.xml"/><Relationship Id="rId29" Type="http://schemas.openxmlformats.org/officeDocument/2006/relationships/tags" Target="../tags/tag276.xml"/><Relationship Id="rId1" Type="http://schemas.openxmlformats.org/officeDocument/2006/relationships/tags" Target="../tags/tag248.xml"/><Relationship Id="rId6" Type="http://schemas.openxmlformats.org/officeDocument/2006/relationships/tags" Target="../tags/tag253.xml"/><Relationship Id="rId11" Type="http://schemas.openxmlformats.org/officeDocument/2006/relationships/tags" Target="../tags/tag258.xml"/><Relationship Id="rId24" Type="http://schemas.openxmlformats.org/officeDocument/2006/relationships/tags" Target="../tags/tag271.xml"/><Relationship Id="rId32" Type="http://schemas.openxmlformats.org/officeDocument/2006/relationships/image" Target="../media/image5.png"/><Relationship Id="rId37" Type="http://schemas.openxmlformats.org/officeDocument/2006/relationships/image" Target="../media/image69.png"/><Relationship Id="rId5" Type="http://schemas.openxmlformats.org/officeDocument/2006/relationships/tags" Target="../tags/tag252.xml"/><Relationship Id="rId15" Type="http://schemas.openxmlformats.org/officeDocument/2006/relationships/tags" Target="../tags/tag262.xml"/><Relationship Id="rId23" Type="http://schemas.openxmlformats.org/officeDocument/2006/relationships/tags" Target="../tags/tag270.xml"/><Relationship Id="rId28" Type="http://schemas.openxmlformats.org/officeDocument/2006/relationships/tags" Target="../tags/tag275.xml"/><Relationship Id="rId36" Type="http://schemas.openxmlformats.org/officeDocument/2006/relationships/image" Target="../media/image68.png"/><Relationship Id="rId10" Type="http://schemas.openxmlformats.org/officeDocument/2006/relationships/tags" Target="../tags/tag257.xml"/><Relationship Id="rId19" Type="http://schemas.openxmlformats.org/officeDocument/2006/relationships/tags" Target="../tags/tag266.xml"/><Relationship Id="rId31" Type="http://schemas.openxmlformats.org/officeDocument/2006/relationships/notesSlide" Target="../notesSlides/notesSlide12.xml"/><Relationship Id="rId4" Type="http://schemas.openxmlformats.org/officeDocument/2006/relationships/tags" Target="../tags/tag251.xml"/><Relationship Id="rId9" Type="http://schemas.openxmlformats.org/officeDocument/2006/relationships/tags" Target="../tags/tag256.xml"/><Relationship Id="rId14" Type="http://schemas.openxmlformats.org/officeDocument/2006/relationships/tags" Target="../tags/tag261.xml"/><Relationship Id="rId22" Type="http://schemas.openxmlformats.org/officeDocument/2006/relationships/tags" Target="../tags/tag269.xml"/><Relationship Id="rId27" Type="http://schemas.openxmlformats.org/officeDocument/2006/relationships/tags" Target="../tags/tag274.xml"/><Relationship Id="rId30" Type="http://schemas.openxmlformats.org/officeDocument/2006/relationships/slideLayout" Target="../slideLayouts/slideLayout7.xml"/><Relationship Id="rId35" Type="http://schemas.openxmlformats.org/officeDocument/2006/relationships/image" Target="../media/image67.png"/><Relationship Id="rId8" Type="http://schemas.openxmlformats.org/officeDocument/2006/relationships/tags" Target="../tags/tag255.xml"/><Relationship Id="rId3" Type="http://schemas.openxmlformats.org/officeDocument/2006/relationships/tags" Target="../tags/tag25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84.xml"/><Relationship Id="rId13" Type="http://schemas.openxmlformats.org/officeDocument/2006/relationships/tags" Target="../tags/tag289.xml"/><Relationship Id="rId18" Type="http://schemas.openxmlformats.org/officeDocument/2006/relationships/tags" Target="../tags/tag294.xml"/><Relationship Id="rId26" Type="http://schemas.openxmlformats.org/officeDocument/2006/relationships/image" Target="../media/image5.png"/><Relationship Id="rId3" Type="http://schemas.openxmlformats.org/officeDocument/2006/relationships/tags" Target="../tags/tag279.xml"/><Relationship Id="rId21" Type="http://schemas.openxmlformats.org/officeDocument/2006/relationships/tags" Target="../tags/tag297.xml"/><Relationship Id="rId7" Type="http://schemas.openxmlformats.org/officeDocument/2006/relationships/tags" Target="../tags/tag283.xml"/><Relationship Id="rId12" Type="http://schemas.openxmlformats.org/officeDocument/2006/relationships/tags" Target="../tags/tag288.xml"/><Relationship Id="rId17" Type="http://schemas.openxmlformats.org/officeDocument/2006/relationships/tags" Target="../tags/tag293.xml"/><Relationship Id="rId25" Type="http://schemas.openxmlformats.org/officeDocument/2006/relationships/notesSlide" Target="../notesSlides/notesSlide13.xml"/><Relationship Id="rId2" Type="http://schemas.openxmlformats.org/officeDocument/2006/relationships/tags" Target="../tags/tag278.xml"/><Relationship Id="rId16" Type="http://schemas.openxmlformats.org/officeDocument/2006/relationships/tags" Target="../tags/tag292.xml"/><Relationship Id="rId20" Type="http://schemas.openxmlformats.org/officeDocument/2006/relationships/tags" Target="../tags/tag296.xml"/><Relationship Id="rId29" Type="http://schemas.openxmlformats.org/officeDocument/2006/relationships/image" Target="../media/image73.png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11" Type="http://schemas.openxmlformats.org/officeDocument/2006/relationships/tags" Target="../tags/tag287.xml"/><Relationship Id="rId24" Type="http://schemas.openxmlformats.org/officeDocument/2006/relationships/slideLayout" Target="../slideLayouts/slideLayout7.xml"/><Relationship Id="rId32" Type="http://schemas.openxmlformats.org/officeDocument/2006/relationships/image" Target="../media/image76.jpeg"/><Relationship Id="rId5" Type="http://schemas.openxmlformats.org/officeDocument/2006/relationships/tags" Target="../tags/tag281.xml"/><Relationship Id="rId15" Type="http://schemas.openxmlformats.org/officeDocument/2006/relationships/tags" Target="../tags/tag291.xml"/><Relationship Id="rId23" Type="http://schemas.openxmlformats.org/officeDocument/2006/relationships/tags" Target="../tags/tag299.xml"/><Relationship Id="rId28" Type="http://schemas.openxmlformats.org/officeDocument/2006/relationships/image" Target="../media/image72.png"/><Relationship Id="rId10" Type="http://schemas.openxmlformats.org/officeDocument/2006/relationships/tags" Target="../tags/tag286.xml"/><Relationship Id="rId19" Type="http://schemas.openxmlformats.org/officeDocument/2006/relationships/tags" Target="../tags/tag295.xml"/><Relationship Id="rId31" Type="http://schemas.openxmlformats.org/officeDocument/2006/relationships/image" Target="../media/image75.png"/><Relationship Id="rId4" Type="http://schemas.openxmlformats.org/officeDocument/2006/relationships/tags" Target="../tags/tag280.xml"/><Relationship Id="rId9" Type="http://schemas.openxmlformats.org/officeDocument/2006/relationships/tags" Target="../tags/tag285.xml"/><Relationship Id="rId14" Type="http://schemas.openxmlformats.org/officeDocument/2006/relationships/tags" Target="../tags/tag290.xml"/><Relationship Id="rId22" Type="http://schemas.openxmlformats.org/officeDocument/2006/relationships/tags" Target="../tags/tag298.xml"/><Relationship Id="rId27" Type="http://schemas.openxmlformats.org/officeDocument/2006/relationships/image" Target="../media/image71.png"/><Relationship Id="rId30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07.xml"/><Relationship Id="rId13" Type="http://schemas.openxmlformats.org/officeDocument/2006/relationships/image" Target="../media/image77.png"/><Relationship Id="rId3" Type="http://schemas.openxmlformats.org/officeDocument/2006/relationships/tags" Target="../tags/tag302.xml"/><Relationship Id="rId7" Type="http://schemas.openxmlformats.org/officeDocument/2006/relationships/tags" Target="../tags/tag306.xml"/><Relationship Id="rId12" Type="http://schemas.openxmlformats.org/officeDocument/2006/relationships/image" Target="../media/image5.png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openxmlformats.org/officeDocument/2006/relationships/notesSlide" Target="../notesSlides/notesSlide14.xml"/><Relationship Id="rId5" Type="http://schemas.openxmlformats.org/officeDocument/2006/relationships/tags" Target="../tags/tag304.xml"/><Relationship Id="rId15" Type="http://schemas.openxmlformats.org/officeDocument/2006/relationships/image" Target="../media/image79.jpe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03.xml"/><Relationship Id="rId9" Type="http://schemas.openxmlformats.org/officeDocument/2006/relationships/tags" Target="../tags/tag308.xml"/><Relationship Id="rId1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16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82.png"/><Relationship Id="rId3" Type="http://schemas.openxmlformats.org/officeDocument/2006/relationships/tags" Target="../tags/tag311.xml"/><Relationship Id="rId7" Type="http://schemas.openxmlformats.org/officeDocument/2006/relationships/tags" Target="../tags/tag315.xml"/><Relationship Id="rId12" Type="http://schemas.openxmlformats.org/officeDocument/2006/relationships/tags" Target="../tags/tag320.xml"/><Relationship Id="rId17" Type="http://schemas.openxmlformats.org/officeDocument/2006/relationships/image" Target="../media/image81.png"/><Relationship Id="rId2" Type="http://schemas.openxmlformats.org/officeDocument/2006/relationships/tags" Target="../tags/tag310.xml"/><Relationship Id="rId16" Type="http://schemas.openxmlformats.org/officeDocument/2006/relationships/image" Target="../media/image80.png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tags" Target="../tags/tag319.xml"/><Relationship Id="rId5" Type="http://schemas.openxmlformats.org/officeDocument/2006/relationships/tags" Target="../tags/tag313.xml"/><Relationship Id="rId15" Type="http://schemas.openxmlformats.org/officeDocument/2006/relationships/image" Target="../media/image5.png"/><Relationship Id="rId10" Type="http://schemas.openxmlformats.org/officeDocument/2006/relationships/tags" Target="../tags/tag318.xml"/><Relationship Id="rId4" Type="http://schemas.openxmlformats.org/officeDocument/2006/relationships/tags" Target="../tags/tag312.xml"/><Relationship Id="rId9" Type="http://schemas.openxmlformats.org/officeDocument/2006/relationships/tags" Target="../tags/tag317.xml"/><Relationship Id="rId1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28.xml"/><Relationship Id="rId13" Type="http://schemas.openxmlformats.org/officeDocument/2006/relationships/tags" Target="../tags/tag333.xml"/><Relationship Id="rId18" Type="http://schemas.openxmlformats.org/officeDocument/2006/relationships/tags" Target="../tags/tag338.xml"/><Relationship Id="rId26" Type="http://schemas.openxmlformats.org/officeDocument/2006/relationships/image" Target="../media/image5.png"/><Relationship Id="rId3" Type="http://schemas.openxmlformats.org/officeDocument/2006/relationships/tags" Target="../tags/tag323.xml"/><Relationship Id="rId21" Type="http://schemas.openxmlformats.org/officeDocument/2006/relationships/tags" Target="../tags/tag341.xml"/><Relationship Id="rId7" Type="http://schemas.openxmlformats.org/officeDocument/2006/relationships/tags" Target="../tags/tag327.xml"/><Relationship Id="rId12" Type="http://schemas.openxmlformats.org/officeDocument/2006/relationships/tags" Target="../tags/tag332.xml"/><Relationship Id="rId17" Type="http://schemas.openxmlformats.org/officeDocument/2006/relationships/tags" Target="../tags/tag337.xml"/><Relationship Id="rId25" Type="http://schemas.openxmlformats.org/officeDocument/2006/relationships/notesSlide" Target="../notesSlides/notesSlide16.xml"/><Relationship Id="rId2" Type="http://schemas.openxmlformats.org/officeDocument/2006/relationships/tags" Target="../tags/tag322.xml"/><Relationship Id="rId16" Type="http://schemas.openxmlformats.org/officeDocument/2006/relationships/tags" Target="../tags/tag336.xml"/><Relationship Id="rId20" Type="http://schemas.openxmlformats.org/officeDocument/2006/relationships/tags" Target="../tags/tag340.xml"/><Relationship Id="rId29" Type="http://schemas.openxmlformats.org/officeDocument/2006/relationships/image" Target="../media/image85.png"/><Relationship Id="rId1" Type="http://schemas.openxmlformats.org/officeDocument/2006/relationships/tags" Target="../tags/tag321.xml"/><Relationship Id="rId6" Type="http://schemas.openxmlformats.org/officeDocument/2006/relationships/tags" Target="../tags/tag326.xml"/><Relationship Id="rId11" Type="http://schemas.openxmlformats.org/officeDocument/2006/relationships/tags" Target="../tags/tag331.xml"/><Relationship Id="rId24" Type="http://schemas.openxmlformats.org/officeDocument/2006/relationships/slideLayout" Target="../slideLayouts/slideLayout7.xml"/><Relationship Id="rId32" Type="http://schemas.openxmlformats.org/officeDocument/2006/relationships/image" Target="../media/image88.png"/><Relationship Id="rId5" Type="http://schemas.openxmlformats.org/officeDocument/2006/relationships/tags" Target="../tags/tag325.xml"/><Relationship Id="rId15" Type="http://schemas.openxmlformats.org/officeDocument/2006/relationships/tags" Target="../tags/tag335.xml"/><Relationship Id="rId23" Type="http://schemas.openxmlformats.org/officeDocument/2006/relationships/tags" Target="../tags/tag343.xml"/><Relationship Id="rId28" Type="http://schemas.openxmlformats.org/officeDocument/2006/relationships/image" Target="../media/image84.png"/><Relationship Id="rId10" Type="http://schemas.openxmlformats.org/officeDocument/2006/relationships/tags" Target="../tags/tag330.xml"/><Relationship Id="rId19" Type="http://schemas.openxmlformats.org/officeDocument/2006/relationships/tags" Target="../tags/tag339.xml"/><Relationship Id="rId31" Type="http://schemas.openxmlformats.org/officeDocument/2006/relationships/image" Target="../media/image87.png"/><Relationship Id="rId4" Type="http://schemas.openxmlformats.org/officeDocument/2006/relationships/tags" Target="../tags/tag324.xml"/><Relationship Id="rId9" Type="http://schemas.openxmlformats.org/officeDocument/2006/relationships/tags" Target="../tags/tag329.xml"/><Relationship Id="rId14" Type="http://schemas.openxmlformats.org/officeDocument/2006/relationships/tags" Target="../tags/tag334.xml"/><Relationship Id="rId22" Type="http://schemas.openxmlformats.org/officeDocument/2006/relationships/tags" Target="../tags/tag342.xml"/><Relationship Id="rId27" Type="http://schemas.openxmlformats.org/officeDocument/2006/relationships/image" Target="../media/image83.png"/><Relationship Id="rId30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image" Target="../media/image12.jpeg"/><Relationship Id="rId21" Type="http://schemas.openxmlformats.org/officeDocument/2006/relationships/tags" Target="../tags/tag21.xml"/><Relationship Id="rId34" Type="http://schemas.openxmlformats.org/officeDocument/2006/relationships/image" Target="../media/image7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image" Target="../media/image6.png"/><Relationship Id="rId38" Type="http://schemas.openxmlformats.org/officeDocument/2006/relationships/image" Target="../media/image11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image" Target="../media/image5.png"/><Relationship Id="rId37" Type="http://schemas.openxmlformats.org/officeDocument/2006/relationships/image" Target="../media/image10.png"/><Relationship Id="rId40" Type="http://schemas.openxmlformats.org/officeDocument/2006/relationships/image" Target="../media/image13.jpe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image" Target="../media/image9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notesSlide" Target="../notesSlides/notesSlide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slideLayout" Target="../slideLayouts/slideLayout7.xml"/><Relationship Id="rId35" Type="http://schemas.openxmlformats.org/officeDocument/2006/relationships/image" Target="../media/image8.png"/><Relationship Id="rId8" Type="http://schemas.openxmlformats.org/officeDocument/2006/relationships/tags" Target="../tags/tag8.xml"/><Relationship Id="rId3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41.xml"/><Relationship Id="rId18" Type="http://schemas.openxmlformats.org/officeDocument/2006/relationships/tags" Target="../tags/tag46.xml"/><Relationship Id="rId26" Type="http://schemas.openxmlformats.org/officeDocument/2006/relationships/tags" Target="../tags/tag54.xml"/><Relationship Id="rId39" Type="http://schemas.openxmlformats.org/officeDocument/2006/relationships/image" Target="../media/image20.png"/><Relationship Id="rId21" Type="http://schemas.openxmlformats.org/officeDocument/2006/relationships/tags" Target="../tags/tag49.xml"/><Relationship Id="rId34" Type="http://schemas.openxmlformats.org/officeDocument/2006/relationships/image" Target="../media/image15.png"/><Relationship Id="rId7" Type="http://schemas.openxmlformats.org/officeDocument/2006/relationships/tags" Target="../tags/tag35.xml"/><Relationship Id="rId12" Type="http://schemas.openxmlformats.org/officeDocument/2006/relationships/tags" Target="../tags/tag40.xml"/><Relationship Id="rId17" Type="http://schemas.openxmlformats.org/officeDocument/2006/relationships/tags" Target="../tags/tag45.xml"/><Relationship Id="rId25" Type="http://schemas.openxmlformats.org/officeDocument/2006/relationships/tags" Target="../tags/tag53.xml"/><Relationship Id="rId33" Type="http://schemas.openxmlformats.org/officeDocument/2006/relationships/image" Target="../media/image14.png"/><Relationship Id="rId38" Type="http://schemas.openxmlformats.org/officeDocument/2006/relationships/image" Target="../media/image19.png"/><Relationship Id="rId2" Type="http://schemas.openxmlformats.org/officeDocument/2006/relationships/tags" Target="../tags/tag30.xml"/><Relationship Id="rId16" Type="http://schemas.openxmlformats.org/officeDocument/2006/relationships/tags" Target="../tags/tag44.xml"/><Relationship Id="rId20" Type="http://schemas.openxmlformats.org/officeDocument/2006/relationships/tags" Target="../tags/tag48.xml"/><Relationship Id="rId29" Type="http://schemas.openxmlformats.org/officeDocument/2006/relationships/tags" Target="../tags/tag57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24" Type="http://schemas.openxmlformats.org/officeDocument/2006/relationships/tags" Target="../tags/tag52.xml"/><Relationship Id="rId32" Type="http://schemas.openxmlformats.org/officeDocument/2006/relationships/image" Target="../media/image5.png"/><Relationship Id="rId37" Type="http://schemas.openxmlformats.org/officeDocument/2006/relationships/image" Target="../media/image18.png"/><Relationship Id="rId40" Type="http://schemas.openxmlformats.org/officeDocument/2006/relationships/image" Target="../media/image21.png"/><Relationship Id="rId5" Type="http://schemas.openxmlformats.org/officeDocument/2006/relationships/tags" Target="../tags/tag33.xml"/><Relationship Id="rId15" Type="http://schemas.openxmlformats.org/officeDocument/2006/relationships/tags" Target="../tags/tag43.xml"/><Relationship Id="rId23" Type="http://schemas.openxmlformats.org/officeDocument/2006/relationships/tags" Target="../tags/tag51.xml"/><Relationship Id="rId28" Type="http://schemas.openxmlformats.org/officeDocument/2006/relationships/tags" Target="../tags/tag56.xml"/><Relationship Id="rId36" Type="http://schemas.openxmlformats.org/officeDocument/2006/relationships/image" Target="../media/image17.png"/><Relationship Id="rId10" Type="http://schemas.openxmlformats.org/officeDocument/2006/relationships/tags" Target="../tags/tag38.xml"/><Relationship Id="rId19" Type="http://schemas.openxmlformats.org/officeDocument/2006/relationships/tags" Target="../tags/tag47.xml"/><Relationship Id="rId31" Type="http://schemas.openxmlformats.org/officeDocument/2006/relationships/notesSlide" Target="../notesSlides/notesSlide3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tags" Target="../tags/tag42.xml"/><Relationship Id="rId22" Type="http://schemas.openxmlformats.org/officeDocument/2006/relationships/tags" Target="../tags/tag50.xml"/><Relationship Id="rId27" Type="http://schemas.openxmlformats.org/officeDocument/2006/relationships/tags" Target="../tags/tag55.xml"/><Relationship Id="rId30" Type="http://schemas.openxmlformats.org/officeDocument/2006/relationships/slideLayout" Target="../slideLayouts/slideLayout7.xml"/><Relationship Id="rId35" Type="http://schemas.openxmlformats.org/officeDocument/2006/relationships/image" Target="../media/image16.png"/><Relationship Id="rId8" Type="http://schemas.openxmlformats.org/officeDocument/2006/relationships/tags" Target="../tags/tag36.xml"/><Relationship Id="rId3" Type="http://schemas.openxmlformats.org/officeDocument/2006/relationships/tags" Target="../tags/tag31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70.xml"/><Relationship Id="rId18" Type="http://schemas.openxmlformats.org/officeDocument/2006/relationships/tags" Target="../tags/tag75.xml"/><Relationship Id="rId26" Type="http://schemas.openxmlformats.org/officeDocument/2006/relationships/tags" Target="../tags/tag83.xml"/><Relationship Id="rId21" Type="http://schemas.openxmlformats.org/officeDocument/2006/relationships/tags" Target="../tags/tag78.xml"/><Relationship Id="rId34" Type="http://schemas.openxmlformats.org/officeDocument/2006/relationships/image" Target="../media/image24.png"/><Relationship Id="rId7" Type="http://schemas.openxmlformats.org/officeDocument/2006/relationships/tags" Target="../tags/tag64.xml"/><Relationship Id="rId12" Type="http://schemas.openxmlformats.org/officeDocument/2006/relationships/tags" Target="../tags/tag69.xml"/><Relationship Id="rId17" Type="http://schemas.openxmlformats.org/officeDocument/2006/relationships/tags" Target="../tags/tag74.xml"/><Relationship Id="rId25" Type="http://schemas.openxmlformats.org/officeDocument/2006/relationships/tags" Target="../tags/tag82.xml"/><Relationship Id="rId33" Type="http://schemas.openxmlformats.org/officeDocument/2006/relationships/image" Target="../media/image23.png"/><Relationship Id="rId2" Type="http://schemas.openxmlformats.org/officeDocument/2006/relationships/tags" Target="../tags/tag59.xml"/><Relationship Id="rId16" Type="http://schemas.openxmlformats.org/officeDocument/2006/relationships/tags" Target="../tags/tag73.xml"/><Relationship Id="rId20" Type="http://schemas.openxmlformats.org/officeDocument/2006/relationships/tags" Target="../tags/tag77.xml"/><Relationship Id="rId29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24" Type="http://schemas.openxmlformats.org/officeDocument/2006/relationships/tags" Target="../tags/tag81.xml"/><Relationship Id="rId32" Type="http://schemas.openxmlformats.org/officeDocument/2006/relationships/image" Target="../media/image22.png"/><Relationship Id="rId37" Type="http://schemas.openxmlformats.org/officeDocument/2006/relationships/image" Target="../media/image27.png"/><Relationship Id="rId5" Type="http://schemas.openxmlformats.org/officeDocument/2006/relationships/tags" Target="../tags/tag62.xml"/><Relationship Id="rId15" Type="http://schemas.openxmlformats.org/officeDocument/2006/relationships/tags" Target="../tags/tag72.xml"/><Relationship Id="rId23" Type="http://schemas.openxmlformats.org/officeDocument/2006/relationships/tags" Target="../tags/tag80.xml"/><Relationship Id="rId28" Type="http://schemas.openxmlformats.org/officeDocument/2006/relationships/tags" Target="../tags/tag85.xml"/><Relationship Id="rId36" Type="http://schemas.openxmlformats.org/officeDocument/2006/relationships/image" Target="../media/image26.png"/><Relationship Id="rId10" Type="http://schemas.openxmlformats.org/officeDocument/2006/relationships/tags" Target="../tags/tag67.xml"/><Relationship Id="rId19" Type="http://schemas.openxmlformats.org/officeDocument/2006/relationships/tags" Target="../tags/tag76.xml"/><Relationship Id="rId31" Type="http://schemas.openxmlformats.org/officeDocument/2006/relationships/image" Target="../media/image5.png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tags" Target="../tags/tag71.xml"/><Relationship Id="rId22" Type="http://schemas.openxmlformats.org/officeDocument/2006/relationships/tags" Target="../tags/tag79.xml"/><Relationship Id="rId27" Type="http://schemas.openxmlformats.org/officeDocument/2006/relationships/tags" Target="../tags/tag84.xml"/><Relationship Id="rId30" Type="http://schemas.openxmlformats.org/officeDocument/2006/relationships/notesSlide" Target="../notesSlides/notesSlide4.xml"/><Relationship Id="rId35" Type="http://schemas.openxmlformats.org/officeDocument/2006/relationships/image" Target="../media/image25.png"/><Relationship Id="rId8" Type="http://schemas.openxmlformats.org/officeDocument/2006/relationships/tags" Target="../tags/tag65.xml"/><Relationship Id="rId3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98.xml"/><Relationship Id="rId18" Type="http://schemas.openxmlformats.org/officeDocument/2006/relationships/tags" Target="../tags/tag103.xml"/><Relationship Id="rId26" Type="http://schemas.openxmlformats.org/officeDocument/2006/relationships/tags" Target="../tags/tag111.xml"/><Relationship Id="rId3" Type="http://schemas.openxmlformats.org/officeDocument/2006/relationships/tags" Target="../tags/tag88.xml"/><Relationship Id="rId21" Type="http://schemas.openxmlformats.org/officeDocument/2006/relationships/tags" Target="../tags/tag106.xml"/><Relationship Id="rId34" Type="http://schemas.openxmlformats.org/officeDocument/2006/relationships/image" Target="../media/image31.png"/><Relationship Id="rId7" Type="http://schemas.openxmlformats.org/officeDocument/2006/relationships/tags" Target="../tags/tag92.xml"/><Relationship Id="rId12" Type="http://schemas.openxmlformats.org/officeDocument/2006/relationships/tags" Target="../tags/tag97.xml"/><Relationship Id="rId17" Type="http://schemas.openxmlformats.org/officeDocument/2006/relationships/tags" Target="../tags/tag102.xml"/><Relationship Id="rId25" Type="http://schemas.openxmlformats.org/officeDocument/2006/relationships/tags" Target="../tags/tag110.xml"/><Relationship Id="rId33" Type="http://schemas.openxmlformats.org/officeDocument/2006/relationships/image" Target="../media/image30.png"/><Relationship Id="rId2" Type="http://schemas.openxmlformats.org/officeDocument/2006/relationships/tags" Target="../tags/tag87.xml"/><Relationship Id="rId16" Type="http://schemas.openxmlformats.org/officeDocument/2006/relationships/tags" Target="../tags/tag101.xml"/><Relationship Id="rId20" Type="http://schemas.openxmlformats.org/officeDocument/2006/relationships/tags" Target="../tags/tag105.xml"/><Relationship Id="rId29" Type="http://schemas.openxmlformats.org/officeDocument/2006/relationships/notesSlide" Target="../notesSlides/notesSlide5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tags" Target="../tags/tag96.xml"/><Relationship Id="rId24" Type="http://schemas.openxmlformats.org/officeDocument/2006/relationships/tags" Target="../tags/tag109.xml"/><Relationship Id="rId32" Type="http://schemas.openxmlformats.org/officeDocument/2006/relationships/image" Target="../media/image29.png"/><Relationship Id="rId5" Type="http://schemas.openxmlformats.org/officeDocument/2006/relationships/tags" Target="../tags/tag90.xml"/><Relationship Id="rId15" Type="http://schemas.openxmlformats.org/officeDocument/2006/relationships/tags" Target="../tags/tag100.xml"/><Relationship Id="rId23" Type="http://schemas.openxmlformats.org/officeDocument/2006/relationships/tags" Target="../tags/tag108.xml"/><Relationship Id="rId28" Type="http://schemas.openxmlformats.org/officeDocument/2006/relationships/slideLayout" Target="../slideLayouts/slideLayout7.xml"/><Relationship Id="rId36" Type="http://schemas.openxmlformats.org/officeDocument/2006/relationships/image" Target="../media/image33.png"/><Relationship Id="rId10" Type="http://schemas.openxmlformats.org/officeDocument/2006/relationships/tags" Target="../tags/tag95.xml"/><Relationship Id="rId19" Type="http://schemas.openxmlformats.org/officeDocument/2006/relationships/tags" Target="../tags/tag104.xml"/><Relationship Id="rId31" Type="http://schemas.openxmlformats.org/officeDocument/2006/relationships/image" Target="../media/image28.png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tags" Target="../tags/tag99.xml"/><Relationship Id="rId22" Type="http://schemas.openxmlformats.org/officeDocument/2006/relationships/tags" Target="../tags/tag107.xml"/><Relationship Id="rId27" Type="http://schemas.openxmlformats.org/officeDocument/2006/relationships/tags" Target="../tags/tag112.xml"/><Relationship Id="rId30" Type="http://schemas.openxmlformats.org/officeDocument/2006/relationships/image" Target="../media/image5.png"/><Relationship Id="rId35" Type="http://schemas.openxmlformats.org/officeDocument/2006/relationships/image" Target="../media/image32.png"/><Relationship Id="rId8" Type="http://schemas.openxmlformats.org/officeDocument/2006/relationships/tags" Target="../tags/tag9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20.xml"/><Relationship Id="rId13" Type="http://schemas.openxmlformats.org/officeDocument/2006/relationships/tags" Target="../tags/tag125.xml"/><Relationship Id="rId18" Type="http://schemas.openxmlformats.org/officeDocument/2006/relationships/tags" Target="../tags/tag130.xml"/><Relationship Id="rId26" Type="http://schemas.openxmlformats.org/officeDocument/2006/relationships/image" Target="../media/image34.png"/><Relationship Id="rId3" Type="http://schemas.openxmlformats.org/officeDocument/2006/relationships/tags" Target="../tags/tag115.xml"/><Relationship Id="rId21" Type="http://schemas.openxmlformats.org/officeDocument/2006/relationships/tags" Target="../tags/tag133.xml"/><Relationship Id="rId7" Type="http://schemas.openxmlformats.org/officeDocument/2006/relationships/tags" Target="../tags/tag119.xml"/><Relationship Id="rId12" Type="http://schemas.openxmlformats.org/officeDocument/2006/relationships/tags" Target="../tags/tag124.xml"/><Relationship Id="rId17" Type="http://schemas.openxmlformats.org/officeDocument/2006/relationships/tags" Target="../tags/tag129.xml"/><Relationship Id="rId25" Type="http://schemas.openxmlformats.org/officeDocument/2006/relationships/image" Target="../media/image5.png"/><Relationship Id="rId2" Type="http://schemas.openxmlformats.org/officeDocument/2006/relationships/tags" Target="../tags/tag114.xml"/><Relationship Id="rId16" Type="http://schemas.openxmlformats.org/officeDocument/2006/relationships/tags" Target="../tags/tag128.xml"/><Relationship Id="rId20" Type="http://schemas.openxmlformats.org/officeDocument/2006/relationships/tags" Target="../tags/tag132.xml"/><Relationship Id="rId29" Type="http://schemas.openxmlformats.org/officeDocument/2006/relationships/image" Target="../media/image37.png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tags" Target="../tags/tag123.xml"/><Relationship Id="rId24" Type="http://schemas.openxmlformats.org/officeDocument/2006/relationships/notesSlide" Target="../notesSlides/notesSlide6.xml"/><Relationship Id="rId5" Type="http://schemas.openxmlformats.org/officeDocument/2006/relationships/tags" Target="../tags/tag117.xml"/><Relationship Id="rId15" Type="http://schemas.openxmlformats.org/officeDocument/2006/relationships/tags" Target="../tags/tag127.xml"/><Relationship Id="rId23" Type="http://schemas.openxmlformats.org/officeDocument/2006/relationships/slideLayout" Target="../slideLayouts/slideLayout7.xml"/><Relationship Id="rId28" Type="http://schemas.openxmlformats.org/officeDocument/2006/relationships/image" Target="../media/image36.png"/><Relationship Id="rId10" Type="http://schemas.openxmlformats.org/officeDocument/2006/relationships/tags" Target="../tags/tag122.xml"/><Relationship Id="rId19" Type="http://schemas.openxmlformats.org/officeDocument/2006/relationships/tags" Target="../tags/tag131.xml"/><Relationship Id="rId31" Type="http://schemas.openxmlformats.org/officeDocument/2006/relationships/image" Target="../media/image39.png"/><Relationship Id="rId4" Type="http://schemas.openxmlformats.org/officeDocument/2006/relationships/tags" Target="../tags/tag116.xml"/><Relationship Id="rId9" Type="http://schemas.openxmlformats.org/officeDocument/2006/relationships/tags" Target="../tags/tag121.xml"/><Relationship Id="rId14" Type="http://schemas.openxmlformats.org/officeDocument/2006/relationships/tags" Target="../tags/tag126.xml"/><Relationship Id="rId22" Type="http://schemas.openxmlformats.org/officeDocument/2006/relationships/tags" Target="../tags/tag134.xml"/><Relationship Id="rId27" Type="http://schemas.openxmlformats.org/officeDocument/2006/relationships/image" Target="../media/image35.png"/><Relationship Id="rId30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147.xml"/><Relationship Id="rId18" Type="http://schemas.openxmlformats.org/officeDocument/2006/relationships/tags" Target="../tags/tag152.xml"/><Relationship Id="rId26" Type="http://schemas.openxmlformats.org/officeDocument/2006/relationships/tags" Target="../tags/tag160.xml"/><Relationship Id="rId39" Type="http://schemas.openxmlformats.org/officeDocument/2006/relationships/image" Target="../media/image45.png"/><Relationship Id="rId21" Type="http://schemas.openxmlformats.org/officeDocument/2006/relationships/tags" Target="../tags/tag155.xml"/><Relationship Id="rId34" Type="http://schemas.openxmlformats.org/officeDocument/2006/relationships/image" Target="../media/image40.png"/><Relationship Id="rId7" Type="http://schemas.openxmlformats.org/officeDocument/2006/relationships/tags" Target="../tags/tag141.xml"/><Relationship Id="rId12" Type="http://schemas.openxmlformats.org/officeDocument/2006/relationships/tags" Target="../tags/tag146.xml"/><Relationship Id="rId17" Type="http://schemas.openxmlformats.org/officeDocument/2006/relationships/tags" Target="../tags/tag151.xml"/><Relationship Id="rId25" Type="http://schemas.openxmlformats.org/officeDocument/2006/relationships/tags" Target="../tags/tag159.xml"/><Relationship Id="rId33" Type="http://schemas.openxmlformats.org/officeDocument/2006/relationships/image" Target="../media/image5.png"/><Relationship Id="rId38" Type="http://schemas.openxmlformats.org/officeDocument/2006/relationships/image" Target="../media/image44.png"/><Relationship Id="rId2" Type="http://schemas.openxmlformats.org/officeDocument/2006/relationships/tags" Target="../tags/tag136.xml"/><Relationship Id="rId16" Type="http://schemas.openxmlformats.org/officeDocument/2006/relationships/tags" Target="../tags/tag150.xml"/><Relationship Id="rId20" Type="http://schemas.openxmlformats.org/officeDocument/2006/relationships/tags" Target="../tags/tag154.xml"/><Relationship Id="rId29" Type="http://schemas.openxmlformats.org/officeDocument/2006/relationships/tags" Target="../tags/tag163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tags" Target="../tags/tag145.xml"/><Relationship Id="rId24" Type="http://schemas.openxmlformats.org/officeDocument/2006/relationships/tags" Target="../tags/tag158.xml"/><Relationship Id="rId32" Type="http://schemas.openxmlformats.org/officeDocument/2006/relationships/notesSlide" Target="../notesSlides/notesSlide7.xml"/><Relationship Id="rId37" Type="http://schemas.openxmlformats.org/officeDocument/2006/relationships/image" Target="../media/image43.png"/><Relationship Id="rId5" Type="http://schemas.openxmlformats.org/officeDocument/2006/relationships/tags" Target="../tags/tag139.xml"/><Relationship Id="rId15" Type="http://schemas.openxmlformats.org/officeDocument/2006/relationships/tags" Target="../tags/tag149.xml"/><Relationship Id="rId23" Type="http://schemas.openxmlformats.org/officeDocument/2006/relationships/tags" Target="../tags/tag157.xml"/><Relationship Id="rId28" Type="http://schemas.openxmlformats.org/officeDocument/2006/relationships/tags" Target="../tags/tag162.xml"/><Relationship Id="rId36" Type="http://schemas.openxmlformats.org/officeDocument/2006/relationships/image" Target="../media/image42.png"/><Relationship Id="rId10" Type="http://schemas.openxmlformats.org/officeDocument/2006/relationships/tags" Target="../tags/tag144.xml"/><Relationship Id="rId19" Type="http://schemas.openxmlformats.org/officeDocument/2006/relationships/tags" Target="../tags/tag153.xml"/><Relationship Id="rId31" Type="http://schemas.openxmlformats.org/officeDocument/2006/relationships/slideLayout" Target="../slideLayouts/slideLayout7.xml"/><Relationship Id="rId4" Type="http://schemas.openxmlformats.org/officeDocument/2006/relationships/tags" Target="../tags/tag138.xml"/><Relationship Id="rId9" Type="http://schemas.openxmlformats.org/officeDocument/2006/relationships/tags" Target="../tags/tag143.xml"/><Relationship Id="rId14" Type="http://schemas.openxmlformats.org/officeDocument/2006/relationships/tags" Target="../tags/tag148.xml"/><Relationship Id="rId22" Type="http://schemas.openxmlformats.org/officeDocument/2006/relationships/tags" Target="../tags/tag156.xml"/><Relationship Id="rId27" Type="http://schemas.openxmlformats.org/officeDocument/2006/relationships/tags" Target="../tags/tag161.xml"/><Relationship Id="rId30" Type="http://schemas.openxmlformats.org/officeDocument/2006/relationships/tags" Target="../tags/tag164.xml"/><Relationship Id="rId35" Type="http://schemas.openxmlformats.org/officeDocument/2006/relationships/image" Target="../media/image41.png"/><Relationship Id="rId8" Type="http://schemas.openxmlformats.org/officeDocument/2006/relationships/tags" Target="../tags/tag142.xml"/><Relationship Id="rId3" Type="http://schemas.openxmlformats.org/officeDocument/2006/relationships/tags" Target="../tags/tag137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177.xml"/><Relationship Id="rId18" Type="http://schemas.openxmlformats.org/officeDocument/2006/relationships/tags" Target="../tags/tag182.xml"/><Relationship Id="rId26" Type="http://schemas.openxmlformats.org/officeDocument/2006/relationships/notesSlide" Target="../notesSlides/notesSlide8.xml"/><Relationship Id="rId3" Type="http://schemas.openxmlformats.org/officeDocument/2006/relationships/tags" Target="../tags/tag167.xml"/><Relationship Id="rId21" Type="http://schemas.openxmlformats.org/officeDocument/2006/relationships/tags" Target="../tags/tag185.xml"/><Relationship Id="rId7" Type="http://schemas.openxmlformats.org/officeDocument/2006/relationships/tags" Target="../tags/tag171.xml"/><Relationship Id="rId12" Type="http://schemas.openxmlformats.org/officeDocument/2006/relationships/tags" Target="../tags/tag176.xml"/><Relationship Id="rId17" Type="http://schemas.openxmlformats.org/officeDocument/2006/relationships/tags" Target="../tags/tag181.xml"/><Relationship Id="rId25" Type="http://schemas.openxmlformats.org/officeDocument/2006/relationships/slideLayout" Target="../slideLayouts/slideLayout7.xml"/><Relationship Id="rId33" Type="http://schemas.openxmlformats.org/officeDocument/2006/relationships/image" Target="../media/image51.png"/><Relationship Id="rId2" Type="http://schemas.openxmlformats.org/officeDocument/2006/relationships/tags" Target="../tags/tag166.xml"/><Relationship Id="rId16" Type="http://schemas.openxmlformats.org/officeDocument/2006/relationships/tags" Target="../tags/tag180.xml"/><Relationship Id="rId20" Type="http://schemas.openxmlformats.org/officeDocument/2006/relationships/tags" Target="../tags/tag184.xml"/><Relationship Id="rId29" Type="http://schemas.openxmlformats.org/officeDocument/2006/relationships/image" Target="../media/image47.png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tags" Target="../tags/tag175.xml"/><Relationship Id="rId24" Type="http://schemas.openxmlformats.org/officeDocument/2006/relationships/tags" Target="../tags/tag188.xml"/><Relationship Id="rId32" Type="http://schemas.openxmlformats.org/officeDocument/2006/relationships/image" Target="../media/image50.png"/><Relationship Id="rId5" Type="http://schemas.openxmlformats.org/officeDocument/2006/relationships/tags" Target="../tags/tag169.xml"/><Relationship Id="rId15" Type="http://schemas.openxmlformats.org/officeDocument/2006/relationships/tags" Target="../tags/tag179.xml"/><Relationship Id="rId23" Type="http://schemas.openxmlformats.org/officeDocument/2006/relationships/tags" Target="../tags/tag187.xml"/><Relationship Id="rId28" Type="http://schemas.openxmlformats.org/officeDocument/2006/relationships/image" Target="../media/image46.png"/><Relationship Id="rId10" Type="http://schemas.openxmlformats.org/officeDocument/2006/relationships/tags" Target="../tags/tag174.xml"/><Relationship Id="rId19" Type="http://schemas.openxmlformats.org/officeDocument/2006/relationships/tags" Target="../tags/tag183.xml"/><Relationship Id="rId31" Type="http://schemas.openxmlformats.org/officeDocument/2006/relationships/image" Target="../media/image49.png"/><Relationship Id="rId4" Type="http://schemas.openxmlformats.org/officeDocument/2006/relationships/tags" Target="../tags/tag168.xml"/><Relationship Id="rId9" Type="http://schemas.openxmlformats.org/officeDocument/2006/relationships/tags" Target="../tags/tag173.xml"/><Relationship Id="rId14" Type="http://schemas.openxmlformats.org/officeDocument/2006/relationships/tags" Target="../tags/tag178.xml"/><Relationship Id="rId22" Type="http://schemas.openxmlformats.org/officeDocument/2006/relationships/tags" Target="../tags/tag186.xml"/><Relationship Id="rId27" Type="http://schemas.openxmlformats.org/officeDocument/2006/relationships/image" Target="../media/image5.png"/><Relationship Id="rId30" Type="http://schemas.openxmlformats.org/officeDocument/2006/relationships/image" Target="../media/image48.png"/><Relationship Id="rId8" Type="http://schemas.openxmlformats.org/officeDocument/2006/relationships/tags" Target="../tags/tag1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摄图网_600342972_石油的管道(非企业商用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5400000">
            <a:off x="2654300" y="-2666365"/>
            <a:ext cx="6858635" cy="12191365"/>
          </a:xfrm>
          <a:prstGeom prst="rect">
            <a:avLst/>
          </a:prstGeom>
          <a:gradFill>
            <a:gsLst>
              <a:gs pos="50000">
                <a:schemeClr val="tx1">
                  <a:alpha val="78000"/>
                </a:schemeClr>
              </a:gs>
              <a:gs pos="0">
                <a:schemeClr val="tx1">
                  <a:lumMod val="25000"/>
                  <a:lumOff val="75000"/>
                  <a:alpha val="19000"/>
                </a:schemeClr>
              </a:gs>
              <a:gs pos="100000">
                <a:schemeClr val="tx1">
                  <a:lumMod val="85000"/>
                  <a:alpha val="9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243030" y="-911252"/>
            <a:ext cx="13602795" cy="3770263"/>
          </a:xfrm>
          <a:prstGeom prst="rect">
            <a:avLst/>
          </a:prstGeom>
          <a:noFill/>
          <a:effectLst>
            <a:outerShdw blurRad="304800" dist="304800" dir="5400000" sx="36000" sy="36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23900" b="1" i="1" kern="0" dirty="0">
                <a:solidFill>
                  <a:schemeClr val="bg1">
                    <a:lumMod val="95000"/>
                    <a:alpha val="10000"/>
                  </a:schemeClr>
                </a:solidFill>
                <a:latin typeface="Arial Black" panose="020B0A040201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INSIZE</a:t>
            </a:r>
            <a:endParaRPr lang="en-US" altLang="zh-CN" sz="23900" b="1" i="1" kern="0" dirty="0">
              <a:solidFill>
                <a:schemeClr val="bg1">
                  <a:lumMod val="95000"/>
                  <a:alpha val="10000"/>
                </a:schemeClr>
              </a:solidFill>
              <a:effectLst/>
              <a:latin typeface="Arial Black" panose="020B0A040201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6823" y="5883530"/>
            <a:ext cx="2662908" cy="400110"/>
          </a:xfrm>
          <a:prstGeom prst="rect">
            <a:avLst/>
          </a:prstGeom>
          <a:noFill/>
          <a:effectLst>
            <a:outerShdw blurRad="304800" dist="304800" dir="5400000" sx="36000" sy="36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2000" kern="0" dirty="0">
                <a:solidFill>
                  <a:schemeClr val="bg1"/>
                </a:solidFill>
                <a:latin typeface="Arial Black" panose="020B0A040201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INSIZE INDIA LLP</a:t>
            </a:r>
            <a:endParaRPr lang="en-US" altLang="zh-CN" sz="2000" kern="0" dirty="0">
              <a:solidFill>
                <a:schemeClr val="bg1"/>
              </a:solidFill>
              <a:latin typeface="Arial Black" panose="020B0A040201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0993120" y="5837555"/>
            <a:ext cx="939165" cy="709295"/>
            <a:chOff x="17312" y="9407"/>
            <a:chExt cx="1479" cy="1117"/>
          </a:xfrm>
        </p:grpSpPr>
        <p:sp>
          <p:nvSpPr>
            <p:cNvPr id="2" name="文本框 1"/>
            <p:cNvSpPr txBox="1"/>
            <p:nvPr/>
          </p:nvSpPr>
          <p:spPr>
            <a:xfrm>
              <a:off x="17312" y="10126"/>
              <a:ext cx="1479" cy="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buClrTx/>
                <a:buSzTx/>
                <a:buFontTx/>
              </a:pPr>
              <a:r>
                <a:rPr lang="en-US" altLang="zh-C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V.1  05.2026</a:t>
              </a:r>
              <a:endParaRPr lang="en-US" altLang="zh-CN" sz="10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7568" y="9407"/>
              <a:ext cx="1088" cy="72"/>
            </a:xfrm>
            <a:prstGeom prst="rect">
              <a:avLst/>
            </a:prstGeom>
            <a:gradFill>
              <a:gsLst>
                <a:gs pos="0">
                  <a:srgbClr val="00BC55"/>
                </a:gs>
                <a:gs pos="100000">
                  <a:srgbClr val="007033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707354" y="6076671"/>
            <a:ext cx="1224931" cy="252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www.insize.in</a:t>
            </a: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544195" y="2260600"/>
            <a:ext cx="9095105" cy="20345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  <a:sym typeface="+mn-ea"/>
              </a:rPr>
              <a:t>Oil &amp;</a:t>
            </a:r>
            <a:r>
              <a:rPr lang="en-US" altLang="zh-CN">
                <a:ln w="12700">
                  <a:solidFill>
                    <a:srgbClr val="00B853">
                      <a:alpha val="34000"/>
                    </a:srgbClr>
                  </a:solidFill>
                </a:ln>
                <a:noFill/>
                <a:latin typeface="Arial Black" panose="020B0A04020102020204" pitchFamily="34" charset="0"/>
                <a:ea typeface="Arial Unicode MS" panose="020B0604020202020204" charset="-122"/>
                <a:cs typeface="Arial Black" panose="020B0A04020102020204" pitchFamily="34" charset="0"/>
                <a:sym typeface="+mn-ea"/>
              </a:rPr>
              <a:t> </a:t>
            </a: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  <a:sym typeface="+mn-ea"/>
              </a:rPr>
              <a:t>Gas </a:t>
            </a:r>
          </a:p>
          <a:p>
            <a:pPr algn="l">
              <a:lnSpc>
                <a:spcPct val="100000"/>
              </a:lnSpc>
            </a:pP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  <a:sym typeface="+mn-ea"/>
              </a:rPr>
              <a:t>Pipelines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0072236" y="509573"/>
            <a:ext cx="1774459" cy="200055"/>
            <a:chOff x="9738091" y="357177"/>
            <a:chExt cx="1774459" cy="200055"/>
          </a:xfrm>
        </p:grpSpPr>
        <p:sp>
          <p:nvSpPr>
            <p:cNvPr id="10" name="文本框 9"/>
            <p:cNvSpPr txBox="1"/>
            <p:nvPr/>
          </p:nvSpPr>
          <p:spPr>
            <a:xfrm>
              <a:off x="9738091" y="357177"/>
              <a:ext cx="1774459" cy="200055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Quality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Innovation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Service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Value</a:t>
              </a: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170427" y="380541"/>
              <a:ext cx="965488" cy="148703"/>
              <a:chOff x="10269621" y="371016"/>
              <a:chExt cx="965488" cy="203153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10812863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11235109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10269621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7753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06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5" name="文本框 14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Surface Inspection</a:t>
              </a:r>
            </a:p>
          </p:txBody>
        </p:sp>
      </p:grpSp>
      <p:sp>
        <p:nvSpPr>
          <p:cNvPr id="5" name="矩形: 圆角 55"/>
          <p:cNvSpPr/>
          <p:nvPr>
            <p:custDataLst>
              <p:tags r:id="rId1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: 圆角 40"/>
          <p:cNvSpPr/>
          <p:nvPr>
            <p:custDataLst>
              <p:tags r:id="rId2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: 圆角 40"/>
          <p:cNvSpPr/>
          <p:nvPr>
            <p:custDataLst>
              <p:tags r:id="rId3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矩形: 圆角 41"/>
          <p:cNvSpPr/>
          <p:nvPr>
            <p:custDataLst>
              <p:tags r:id="rId4"/>
            </p:custDataLst>
          </p:nvPr>
        </p:nvSpPr>
        <p:spPr>
          <a:xfrm>
            <a:off x="1266825" y="5189855"/>
            <a:ext cx="2701290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文本框 20"/>
          <p:cNvSpPr txBox="1"/>
          <p:nvPr>
            <p:custDataLst>
              <p:tags r:id="rId5"/>
            </p:custDataLst>
          </p:nvPr>
        </p:nvSpPr>
        <p:spPr>
          <a:xfrm>
            <a:off x="1266825" y="5196205"/>
            <a:ext cx="270065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Videoscopes</a:t>
            </a:r>
          </a:p>
        </p:txBody>
      </p:sp>
      <p:sp>
        <p:nvSpPr>
          <p:cNvPr id="22" name="矩形: 圆角 41"/>
          <p:cNvSpPr/>
          <p:nvPr>
            <p:custDataLst>
              <p:tags r:id="rId6"/>
            </p:custDataLst>
          </p:nvPr>
        </p:nvSpPr>
        <p:spPr>
          <a:xfrm>
            <a:off x="4683760" y="5189855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文本框 22"/>
          <p:cNvSpPr txBox="1"/>
          <p:nvPr>
            <p:custDataLst>
              <p:tags r:id="rId7"/>
            </p:custDataLst>
          </p:nvPr>
        </p:nvSpPr>
        <p:spPr>
          <a:xfrm>
            <a:off x="4683125" y="5200650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Multipurpose Videoscopes</a:t>
            </a:r>
          </a:p>
        </p:txBody>
      </p:sp>
      <p:sp>
        <p:nvSpPr>
          <p:cNvPr id="24" name="矩形: 圆角 41"/>
          <p:cNvSpPr/>
          <p:nvPr>
            <p:custDataLst>
              <p:tags r:id="rId8"/>
            </p:custDataLst>
          </p:nvPr>
        </p:nvSpPr>
        <p:spPr>
          <a:xfrm>
            <a:off x="8223885" y="5185410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文本框 26"/>
          <p:cNvSpPr txBox="1"/>
          <p:nvPr>
            <p:custDataLst>
              <p:tags r:id="rId9"/>
            </p:custDataLst>
          </p:nvPr>
        </p:nvSpPr>
        <p:spPr>
          <a:xfrm>
            <a:off x="8223250" y="5191125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Zoom Stereo Microscopes</a:t>
            </a:r>
          </a:p>
        </p:txBody>
      </p:sp>
      <p:pic>
        <p:nvPicPr>
          <p:cNvPr id="2" name="图片 1" descr="ISV-K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518920" y="3305810"/>
            <a:ext cx="2196465" cy="1338580"/>
          </a:xfrm>
          <a:prstGeom prst="rect">
            <a:avLst/>
          </a:prstGeom>
        </p:spPr>
      </p:pic>
      <p:pic>
        <p:nvPicPr>
          <p:cNvPr id="8" name="图片 7" descr="VSP-20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151755" y="2868295"/>
            <a:ext cx="1717675" cy="2275205"/>
          </a:xfrm>
          <a:prstGeom prst="rect">
            <a:avLst/>
          </a:prstGeom>
        </p:spPr>
      </p:pic>
      <p:pic>
        <p:nvPicPr>
          <p:cNvPr id="10" name="图片 9" descr="ISV-ZS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774430" y="2956560"/>
            <a:ext cx="1476375" cy="203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-10795" y="1184520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07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0" name="文本框 1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Roughness Measurement</a:t>
              </a:r>
            </a:p>
          </p:txBody>
        </p:sp>
      </p:grpSp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2375598" y="2289810"/>
            <a:ext cx="2823285" cy="1532255"/>
            <a:chOff x="14182" y="6565"/>
            <a:chExt cx="4145" cy="2413"/>
          </a:xfrm>
        </p:grpSpPr>
        <p:sp>
          <p:nvSpPr>
            <p:cNvPr id="11" name="矩形: 圆角 40"/>
            <p:cNvSpPr/>
            <p:nvPr>
              <p:custDataLst>
                <p:tags r:id="rId17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矩形: 圆角 41"/>
            <p:cNvSpPr/>
            <p:nvPr>
              <p:custDataLst>
                <p:tags r:id="rId18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14182" y="8531"/>
              <a:ext cx="4145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Surface Roughness Specimen Sets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2"/>
            </p:custDataLst>
          </p:nvPr>
        </p:nvGrpSpPr>
        <p:grpSpPr>
          <a:xfrm>
            <a:off x="6360795" y="2302510"/>
            <a:ext cx="2700000" cy="1527165"/>
            <a:chOff x="931" y="2993"/>
            <a:chExt cx="3963" cy="2403"/>
          </a:xfrm>
        </p:grpSpPr>
        <p:sp>
          <p:nvSpPr>
            <p:cNvPr id="17" name="矩形: 圆角 5301"/>
            <p:cNvSpPr/>
            <p:nvPr>
              <p:custDataLst>
                <p:tags r:id="rId14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矩形: 圆角 5302"/>
            <p:cNvSpPr/>
            <p:nvPr>
              <p:custDataLst>
                <p:tags r:id="rId15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文本框 23"/>
            <p:cNvSpPr txBox="1"/>
            <p:nvPr>
              <p:custDataLst>
                <p:tags r:id="rId16"/>
              </p:custDataLst>
            </p:nvPr>
          </p:nvSpPr>
          <p:spPr>
            <a:xfrm>
              <a:off x="931" y="494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Roughness Testers</a:t>
              </a:r>
            </a:p>
          </p:txBody>
        </p:sp>
      </p:grpSp>
      <p:grpSp>
        <p:nvGrpSpPr>
          <p:cNvPr id="27" name="组合 26"/>
          <p:cNvGrpSpPr/>
          <p:nvPr>
            <p:custDataLst>
              <p:tags r:id="rId3"/>
            </p:custDataLst>
          </p:nvPr>
        </p:nvGrpSpPr>
        <p:grpSpPr>
          <a:xfrm>
            <a:off x="6361430" y="4340860"/>
            <a:ext cx="2700000" cy="1544955"/>
            <a:chOff x="8836" y="6721"/>
            <a:chExt cx="3963" cy="2433"/>
          </a:xfrm>
        </p:grpSpPr>
        <p:sp>
          <p:nvSpPr>
            <p:cNvPr id="28" name="矩形: 圆角 40"/>
            <p:cNvSpPr/>
            <p:nvPr>
              <p:custDataLst>
                <p:tags r:id="rId11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" name="矩形: 圆角 41"/>
            <p:cNvSpPr/>
            <p:nvPr>
              <p:custDataLst>
                <p:tags r:id="rId12"/>
              </p:custDataLst>
            </p:nvPr>
          </p:nvSpPr>
          <p:spPr>
            <a:xfrm>
              <a:off x="8836" y="8444"/>
              <a:ext cx="3963" cy="681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文本框 32"/>
            <p:cNvSpPr txBox="1"/>
            <p:nvPr>
              <p:custDataLst>
                <p:tags r:id="rId13"/>
              </p:custDataLst>
            </p:nvPr>
          </p:nvSpPr>
          <p:spPr>
            <a:xfrm>
              <a:off x="8836" y="8429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White Light Interference Measuring Microscopes</a:t>
              </a:r>
            </a:p>
          </p:txBody>
        </p:sp>
      </p:grpSp>
      <p:grpSp>
        <p:nvGrpSpPr>
          <p:cNvPr id="46" name="组合 45"/>
          <p:cNvGrpSpPr/>
          <p:nvPr>
            <p:custDataLst>
              <p:tags r:id="rId4"/>
            </p:custDataLst>
          </p:nvPr>
        </p:nvGrpSpPr>
        <p:grpSpPr>
          <a:xfrm>
            <a:off x="2434590" y="4340860"/>
            <a:ext cx="2700000" cy="1532255"/>
            <a:chOff x="4387" y="6721"/>
            <a:chExt cx="3963" cy="2413"/>
          </a:xfrm>
        </p:grpSpPr>
        <p:sp>
          <p:nvSpPr>
            <p:cNvPr id="35" name="矩形: 圆角 18"/>
            <p:cNvSpPr/>
            <p:nvPr>
              <p:custDataLst>
                <p:tags r:id="rId8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: 圆角 24"/>
            <p:cNvSpPr/>
            <p:nvPr>
              <p:custDataLst>
                <p:tags r:id="rId9"/>
              </p:custDataLst>
            </p:nvPr>
          </p:nvSpPr>
          <p:spPr>
            <a:xfrm>
              <a:off x="4387" y="8684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文本框 43"/>
            <p:cNvSpPr txBox="1"/>
            <p:nvPr>
              <p:custDataLst>
                <p:tags r:id="rId10"/>
              </p:custDataLst>
            </p:nvPr>
          </p:nvSpPr>
          <p:spPr>
            <a:xfrm>
              <a:off x="4387" y="8692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</a:rPr>
                <a:t>Roughness Measuring Machines</a:t>
              </a:r>
            </a:p>
          </p:txBody>
        </p:sp>
      </p:grpSp>
      <p:pic>
        <p:nvPicPr>
          <p:cNvPr id="2" name="图片 1" descr="ISR-CS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3060700" y="2308860"/>
            <a:ext cx="1293495" cy="1211580"/>
          </a:xfrm>
          <a:prstGeom prst="rect">
            <a:avLst/>
          </a:prstGeom>
        </p:spPr>
      </p:pic>
      <p:pic>
        <p:nvPicPr>
          <p:cNvPr id="3" name="图片 2" descr="ISR-C30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6845300" y="2384425"/>
            <a:ext cx="1547495" cy="1119505"/>
          </a:xfrm>
          <a:prstGeom prst="rect">
            <a:avLst/>
          </a:prstGeom>
        </p:spPr>
      </p:pic>
      <p:pic>
        <p:nvPicPr>
          <p:cNvPr id="5" name="图片 4" descr="SPM-400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3249930" y="4437380"/>
            <a:ext cx="872490" cy="1094105"/>
          </a:xfrm>
          <a:prstGeom prst="rect">
            <a:avLst/>
          </a:prstGeom>
        </p:spPr>
      </p:pic>
      <p:pic>
        <p:nvPicPr>
          <p:cNvPr id="8" name="图片 7" descr="ISM-A8000C-主图-中文-最终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296660" y="4159885"/>
            <a:ext cx="3015615" cy="1508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08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0" name="文本框 1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718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Hardness Testing (P1)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713230"/>
            <a:chOff x="931" y="2993"/>
            <a:chExt cx="3965" cy="2403"/>
          </a:xfrm>
        </p:grpSpPr>
        <p:sp>
          <p:nvSpPr>
            <p:cNvPr id="14" name="矩形: 圆角 5301"/>
            <p:cNvSpPr/>
            <p:nvPr>
              <p:custDataLst>
                <p:tags r:id="rId26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5302"/>
            <p:cNvSpPr/>
            <p:nvPr>
              <p:custDataLst>
                <p:tags r:id="rId27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/>
            <p:cNvSpPr txBox="1"/>
            <p:nvPr>
              <p:custDataLst>
                <p:tags r:id="rId28"/>
              </p:custDataLst>
            </p:nvPr>
          </p:nvSpPr>
          <p:spPr>
            <a:xfrm>
              <a:off x="933" y="4983"/>
              <a:ext cx="3963" cy="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Vickers Hardness Testers</a:t>
              </a:r>
            </a:p>
          </p:txBody>
        </p:sp>
      </p:grpSp>
      <p:grpSp>
        <p:nvGrpSpPr>
          <p:cNvPr id="17" name="组合 16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8410" cy="1683157"/>
            <a:chOff x="5379" y="2993"/>
            <a:chExt cx="3966" cy="2403"/>
          </a:xfrm>
        </p:grpSpPr>
        <p:sp>
          <p:nvSpPr>
            <p:cNvPr id="18" name="矩形: 圆角 7"/>
            <p:cNvSpPr/>
            <p:nvPr>
              <p:custDataLst>
                <p:tags r:id="rId23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矩形: 圆角 13"/>
            <p:cNvSpPr/>
            <p:nvPr>
              <p:custDataLst>
                <p:tags r:id="rId24"/>
              </p:custDataLst>
            </p:nvPr>
          </p:nvSpPr>
          <p:spPr>
            <a:xfrm>
              <a:off x="5379" y="4968"/>
              <a:ext cx="3963" cy="42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" name="文本框 30"/>
            <p:cNvSpPr txBox="1"/>
            <p:nvPr>
              <p:custDataLst>
                <p:tags r:id="rId25"/>
              </p:custDataLst>
            </p:nvPr>
          </p:nvSpPr>
          <p:spPr>
            <a:xfrm>
              <a:off x="5382" y="4984"/>
              <a:ext cx="3963" cy="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Rockwell Hardness Testers</a:t>
              </a:r>
            </a:p>
          </p:txBody>
        </p:sp>
      </p:grpSp>
      <p:grpSp>
        <p:nvGrpSpPr>
          <p:cNvPr id="33" name="组合 32"/>
          <p:cNvGrpSpPr/>
          <p:nvPr>
            <p:custDataLst>
              <p:tags r:id="rId3"/>
            </p:custDataLst>
          </p:nvPr>
        </p:nvGrpSpPr>
        <p:grpSpPr>
          <a:xfrm>
            <a:off x="4839018" y="4387850"/>
            <a:ext cx="2516505" cy="1537335"/>
            <a:chOff x="4387" y="6721"/>
            <a:chExt cx="3963" cy="2421"/>
          </a:xfrm>
        </p:grpSpPr>
        <p:sp>
          <p:nvSpPr>
            <p:cNvPr id="35" name="矩形: 圆角 18"/>
            <p:cNvSpPr/>
            <p:nvPr>
              <p:custDataLst>
                <p:tags r:id="rId20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1" name="矩形: 圆角 24"/>
            <p:cNvSpPr/>
            <p:nvPr>
              <p:custDataLst>
                <p:tags r:id="rId21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文本框 18"/>
            <p:cNvSpPr txBox="1"/>
            <p:nvPr>
              <p:custDataLst>
                <p:tags r:id="rId22"/>
              </p:custDataLst>
            </p:nvPr>
          </p:nvSpPr>
          <p:spPr>
            <a:xfrm>
              <a:off x="4387" y="8688"/>
              <a:ext cx="3963" cy="45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Aluminum Hardness Testers</a:t>
              </a:r>
            </a:p>
          </p:txBody>
        </p:sp>
      </p:grpSp>
      <p:sp>
        <p:nvSpPr>
          <p:cNvPr id="43" name="矩形: 圆角 40"/>
          <p:cNvSpPr/>
          <p:nvPr>
            <p:custDataLst>
              <p:tags r:id="rId4"/>
            </p:custDataLst>
          </p:nvPr>
        </p:nvSpPr>
        <p:spPr>
          <a:xfrm>
            <a:off x="8575993" y="439039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5" name="组合 24"/>
          <p:cNvGrpSpPr/>
          <p:nvPr>
            <p:custDataLst>
              <p:tags r:id="rId5"/>
            </p:custDataLst>
          </p:nvPr>
        </p:nvGrpSpPr>
        <p:grpSpPr>
          <a:xfrm>
            <a:off x="1102360" y="2298065"/>
            <a:ext cx="2519045" cy="1719580"/>
            <a:chOff x="14273" y="6565"/>
            <a:chExt cx="3967" cy="2708"/>
          </a:xfrm>
        </p:grpSpPr>
        <p:sp>
          <p:nvSpPr>
            <p:cNvPr id="26" name="矩形: 圆角 40"/>
            <p:cNvSpPr/>
            <p:nvPr>
              <p:custDataLst>
                <p:tags r:id="rId17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: 圆角 41"/>
            <p:cNvSpPr/>
            <p:nvPr>
              <p:custDataLst>
                <p:tags r:id="rId18"/>
              </p:custDataLst>
            </p:nvPr>
          </p:nvSpPr>
          <p:spPr>
            <a:xfrm>
              <a:off x="14277" y="8771"/>
              <a:ext cx="3963" cy="502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0" name="文本框 29"/>
            <p:cNvSpPr txBox="1"/>
            <p:nvPr>
              <p:custDataLst>
                <p:tags r:id="rId19"/>
              </p:custDataLst>
            </p:nvPr>
          </p:nvSpPr>
          <p:spPr>
            <a:xfrm>
              <a:off x="14273" y="880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Brinell Hardness Testers</a:t>
              </a:r>
            </a:p>
          </p:txBody>
        </p:sp>
      </p:grpSp>
      <p:grpSp>
        <p:nvGrpSpPr>
          <p:cNvPr id="32" name="组合 31"/>
          <p:cNvGrpSpPr/>
          <p:nvPr>
            <p:custDataLst>
              <p:tags r:id="rId6"/>
            </p:custDataLst>
          </p:nvPr>
        </p:nvGrpSpPr>
        <p:grpSpPr>
          <a:xfrm>
            <a:off x="1103630" y="4373880"/>
            <a:ext cx="2516505" cy="1537970"/>
            <a:chOff x="9828" y="6610"/>
            <a:chExt cx="3963" cy="2422"/>
          </a:xfrm>
        </p:grpSpPr>
        <p:sp>
          <p:nvSpPr>
            <p:cNvPr id="34" name="矩形: 圆角 55"/>
            <p:cNvSpPr/>
            <p:nvPr>
              <p:custDataLst>
                <p:tags r:id="rId14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: 圆角 56"/>
            <p:cNvSpPr/>
            <p:nvPr>
              <p:custDataLst>
                <p:tags r:id="rId15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/>
            <p:cNvSpPr txBox="1"/>
            <p:nvPr>
              <p:custDataLst>
                <p:tags r:id="rId16"/>
              </p:custDataLst>
            </p:nvPr>
          </p:nvSpPr>
          <p:spPr>
            <a:xfrm>
              <a:off x="9828" y="859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Leeb Hardness Testers</a:t>
              </a:r>
            </a:p>
          </p:txBody>
        </p:sp>
      </p:grpSp>
      <p:sp>
        <p:nvSpPr>
          <p:cNvPr id="38" name="矩形: 圆角 41"/>
          <p:cNvSpPr/>
          <p:nvPr>
            <p:custDataLst>
              <p:tags r:id="rId7"/>
            </p:custDataLst>
          </p:nvPr>
        </p:nvSpPr>
        <p:spPr>
          <a:xfrm>
            <a:off x="8575993" y="5636895"/>
            <a:ext cx="2516505" cy="28892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文本框 38"/>
          <p:cNvSpPr txBox="1"/>
          <p:nvPr>
            <p:custDataLst>
              <p:tags r:id="rId8"/>
            </p:custDataLst>
          </p:nvPr>
        </p:nvSpPr>
        <p:spPr>
          <a:xfrm>
            <a:off x="8575993" y="564896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Ultrasonic Hardness Testers</a:t>
            </a:r>
          </a:p>
        </p:txBody>
      </p:sp>
      <p:pic>
        <p:nvPicPr>
          <p:cNvPr id="65" name="图片 64" descr="HDT-MB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2037715" y="2325370"/>
            <a:ext cx="648335" cy="1356360"/>
          </a:xfrm>
          <a:prstGeom prst="rect">
            <a:avLst/>
          </a:prstGeom>
        </p:spPr>
      </p:pic>
      <p:pic>
        <p:nvPicPr>
          <p:cNvPr id="66" name="图片 65" descr="HDT-MVE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5632450" y="2320925"/>
            <a:ext cx="929640" cy="1328420"/>
          </a:xfrm>
          <a:prstGeom prst="rect">
            <a:avLst/>
          </a:prstGeom>
        </p:spPr>
      </p:pic>
      <p:pic>
        <p:nvPicPr>
          <p:cNvPr id="68" name="图片 67" descr="HDT-LP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4"/>
          <a:srcRect t="4083" b="4204"/>
          <a:stretch>
            <a:fillRect/>
          </a:stretch>
        </p:blipFill>
        <p:spPr>
          <a:xfrm>
            <a:off x="1908175" y="4429760"/>
            <a:ext cx="907415" cy="1120775"/>
          </a:xfrm>
          <a:prstGeom prst="rect">
            <a:avLst/>
          </a:prstGeom>
        </p:spPr>
      </p:pic>
      <p:pic>
        <p:nvPicPr>
          <p:cNvPr id="69" name="图片 68" descr="ISHW-D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5294313" y="4538980"/>
            <a:ext cx="1605915" cy="1057275"/>
          </a:xfrm>
          <a:prstGeom prst="rect">
            <a:avLst/>
          </a:prstGeom>
        </p:spPr>
      </p:pic>
      <p:pic>
        <p:nvPicPr>
          <p:cNvPr id="70" name="图片 69" descr="964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6"/>
          <a:srcRect t="15815" b="2806"/>
          <a:stretch>
            <a:fillRect/>
          </a:stretch>
        </p:blipFill>
        <p:spPr>
          <a:xfrm>
            <a:off x="9420225" y="4459605"/>
            <a:ext cx="828040" cy="1151255"/>
          </a:xfrm>
          <a:prstGeom prst="rect">
            <a:avLst/>
          </a:prstGeom>
        </p:spPr>
      </p:pic>
      <p:pic>
        <p:nvPicPr>
          <p:cNvPr id="2" name="图片 1" descr="HDT-RT15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428480" y="2329815"/>
            <a:ext cx="772160" cy="1343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08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0" name="文本框 1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Hardness Testing (P2)</a:t>
              </a:r>
            </a:p>
          </p:txBody>
        </p:sp>
      </p:grpSp>
      <p:grpSp>
        <p:nvGrpSpPr>
          <p:cNvPr id="13" name="组合 12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746739"/>
            <a:chOff x="931" y="2993"/>
            <a:chExt cx="3965" cy="2450"/>
          </a:xfrm>
        </p:grpSpPr>
        <p:sp>
          <p:nvSpPr>
            <p:cNvPr id="21" name="矩形: 圆角 5301"/>
            <p:cNvSpPr/>
            <p:nvPr>
              <p:custDataLst>
                <p:tags r:id="rId27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矩形: 圆角 5302"/>
            <p:cNvSpPr/>
            <p:nvPr>
              <p:custDataLst>
                <p:tags r:id="rId28"/>
              </p:custDataLst>
            </p:nvPr>
          </p:nvSpPr>
          <p:spPr>
            <a:xfrm>
              <a:off x="931" y="4846"/>
              <a:ext cx="3963" cy="546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>
              <p:custDataLst>
                <p:tags r:id="rId29"/>
              </p:custDataLst>
            </p:nvPr>
          </p:nvSpPr>
          <p:spPr>
            <a:xfrm>
              <a:off x="933" y="4797"/>
              <a:ext cx="3963" cy="6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Magnetic Brinell Hardness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Testers</a:t>
              </a:r>
            </a:p>
          </p:txBody>
        </p:sp>
      </p:grpSp>
      <p:grpSp>
        <p:nvGrpSpPr>
          <p:cNvPr id="24" name="组合 23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8410" cy="1739192"/>
            <a:chOff x="5379" y="2993"/>
            <a:chExt cx="3966" cy="2483"/>
          </a:xfrm>
        </p:grpSpPr>
        <p:sp>
          <p:nvSpPr>
            <p:cNvPr id="27" name="矩形: 圆角 7"/>
            <p:cNvSpPr/>
            <p:nvPr>
              <p:custDataLst>
                <p:tags r:id="rId24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矩形: 圆角 13"/>
            <p:cNvSpPr/>
            <p:nvPr>
              <p:custDataLst>
                <p:tags r:id="rId25"/>
              </p:custDataLst>
            </p:nvPr>
          </p:nvSpPr>
          <p:spPr>
            <a:xfrm>
              <a:off x="5379" y="4871"/>
              <a:ext cx="3963" cy="521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" name="文本框 1"/>
            <p:cNvSpPr txBox="1"/>
            <p:nvPr>
              <p:custDataLst>
                <p:tags r:id="rId26"/>
              </p:custDataLst>
            </p:nvPr>
          </p:nvSpPr>
          <p:spPr>
            <a:xfrm>
              <a:off x="5382" y="4819"/>
              <a:ext cx="3963" cy="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Magnetic Brinell And Rockwell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Hardness Testers</a:t>
              </a:r>
            </a:p>
          </p:txBody>
        </p:sp>
      </p:grpSp>
      <p:grpSp>
        <p:nvGrpSpPr>
          <p:cNvPr id="3" name="组合 2"/>
          <p:cNvGrpSpPr/>
          <p:nvPr>
            <p:custDataLst>
              <p:tags r:id="rId3"/>
            </p:custDataLst>
          </p:nvPr>
        </p:nvGrpSpPr>
        <p:grpSpPr>
          <a:xfrm>
            <a:off x="4839018" y="4387850"/>
            <a:ext cx="2516505" cy="1525905"/>
            <a:chOff x="4387" y="6721"/>
            <a:chExt cx="3963" cy="2403"/>
          </a:xfrm>
        </p:grpSpPr>
        <p:sp>
          <p:nvSpPr>
            <p:cNvPr id="35" name="矩形: 圆角 18"/>
            <p:cNvSpPr/>
            <p:nvPr>
              <p:custDataLst>
                <p:tags r:id="rId21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矩形: 圆角 24"/>
            <p:cNvSpPr/>
            <p:nvPr>
              <p:custDataLst>
                <p:tags r:id="rId22"/>
              </p:custDataLst>
            </p:nvPr>
          </p:nvSpPr>
          <p:spPr>
            <a:xfrm>
              <a:off x="4387" y="8563"/>
              <a:ext cx="3963" cy="558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文本框 41"/>
            <p:cNvSpPr txBox="1"/>
            <p:nvPr>
              <p:custDataLst>
                <p:tags r:id="rId23"/>
              </p:custDataLst>
            </p:nvPr>
          </p:nvSpPr>
          <p:spPr>
            <a:xfrm>
              <a:off x="4387" y="8498"/>
              <a:ext cx="3963" cy="45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Hydraulic Brinell Hardness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Testers</a:t>
              </a:r>
            </a:p>
          </p:txBody>
        </p:sp>
      </p:grpSp>
      <p:sp>
        <p:nvSpPr>
          <p:cNvPr id="43" name="矩形: 圆角 40"/>
          <p:cNvSpPr/>
          <p:nvPr>
            <p:custDataLst>
              <p:tags r:id="rId4"/>
            </p:custDataLst>
          </p:nvPr>
        </p:nvSpPr>
        <p:spPr>
          <a:xfrm>
            <a:off x="8575993" y="439039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5" name="组合 44"/>
          <p:cNvGrpSpPr/>
          <p:nvPr>
            <p:custDataLst>
              <p:tags r:id="rId5"/>
            </p:custDataLst>
          </p:nvPr>
        </p:nvGrpSpPr>
        <p:grpSpPr>
          <a:xfrm>
            <a:off x="1102360" y="2298065"/>
            <a:ext cx="2519045" cy="1762760"/>
            <a:chOff x="14273" y="6565"/>
            <a:chExt cx="3967" cy="2776"/>
          </a:xfrm>
        </p:grpSpPr>
        <p:sp>
          <p:nvSpPr>
            <p:cNvPr id="47" name="矩形: 圆角 40"/>
            <p:cNvSpPr/>
            <p:nvPr>
              <p:custDataLst>
                <p:tags r:id="rId18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8" name="矩形: 圆角 41"/>
            <p:cNvSpPr/>
            <p:nvPr>
              <p:custDataLst>
                <p:tags r:id="rId19"/>
              </p:custDataLst>
            </p:nvPr>
          </p:nvSpPr>
          <p:spPr>
            <a:xfrm>
              <a:off x="14277" y="8655"/>
              <a:ext cx="3963" cy="618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文本框 48"/>
            <p:cNvSpPr txBox="1"/>
            <p:nvPr>
              <p:custDataLst>
                <p:tags r:id="rId20"/>
              </p:custDataLst>
            </p:nvPr>
          </p:nvSpPr>
          <p:spPr>
            <a:xfrm>
              <a:off x="14273" y="861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Digital Magnetic Rockwell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HardnessTesters</a:t>
              </a:r>
            </a:p>
          </p:txBody>
        </p:sp>
      </p:grpSp>
      <p:grpSp>
        <p:nvGrpSpPr>
          <p:cNvPr id="50" name="组合 49"/>
          <p:cNvGrpSpPr/>
          <p:nvPr>
            <p:custDataLst>
              <p:tags r:id="rId6"/>
            </p:custDataLst>
          </p:nvPr>
        </p:nvGrpSpPr>
        <p:grpSpPr>
          <a:xfrm>
            <a:off x="1103630" y="4373880"/>
            <a:ext cx="2516505" cy="1601470"/>
            <a:chOff x="9828" y="6610"/>
            <a:chExt cx="3963" cy="2522"/>
          </a:xfrm>
        </p:grpSpPr>
        <p:sp>
          <p:nvSpPr>
            <p:cNvPr id="51" name="矩形: 圆角 55"/>
            <p:cNvSpPr/>
            <p:nvPr>
              <p:custDataLst>
                <p:tags r:id="rId15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2" name="矩形: 圆角 56"/>
            <p:cNvSpPr/>
            <p:nvPr>
              <p:custDataLst>
                <p:tags r:id="rId16"/>
              </p:custDataLst>
            </p:nvPr>
          </p:nvSpPr>
          <p:spPr>
            <a:xfrm>
              <a:off x="9828" y="8473"/>
              <a:ext cx="3963" cy="559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" name="文本框 52"/>
            <p:cNvSpPr txBox="1"/>
            <p:nvPr>
              <p:custDataLst>
                <p:tags r:id="rId17"/>
              </p:custDataLst>
            </p:nvPr>
          </p:nvSpPr>
          <p:spPr>
            <a:xfrm>
              <a:off x="9828" y="8407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Portable Brinell And Rockwell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Hardness Testers</a:t>
              </a:r>
            </a:p>
          </p:txBody>
        </p:sp>
      </p:grpSp>
      <p:sp>
        <p:nvSpPr>
          <p:cNvPr id="60" name="矩形: 圆角 41"/>
          <p:cNvSpPr/>
          <p:nvPr>
            <p:custDataLst>
              <p:tags r:id="rId7"/>
            </p:custDataLst>
          </p:nvPr>
        </p:nvSpPr>
        <p:spPr>
          <a:xfrm>
            <a:off x="8575993" y="5556885"/>
            <a:ext cx="2516505" cy="3689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1" name="文本框 60"/>
          <p:cNvSpPr txBox="1"/>
          <p:nvPr>
            <p:custDataLst>
              <p:tags r:id="rId8"/>
            </p:custDataLst>
          </p:nvPr>
        </p:nvSpPr>
        <p:spPr>
          <a:xfrm>
            <a:off x="8575993" y="5519420"/>
            <a:ext cx="25165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Chain Type Hydraulic Brinell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Hardness Testers</a:t>
            </a:r>
          </a:p>
        </p:txBody>
      </p:sp>
      <p:pic>
        <p:nvPicPr>
          <p:cNvPr id="55" name="图片 54" descr="ISHR-D12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1671320" y="2352040"/>
            <a:ext cx="1381125" cy="1261110"/>
          </a:xfrm>
          <a:prstGeom prst="rect">
            <a:avLst/>
          </a:prstGeom>
        </p:spPr>
      </p:pic>
      <p:pic>
        <p:nvPicPr>
          <p:cNvPr id="58" name="图片 57" descr="HDT-B75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4"/>
          <a:srcRect l="9994" t="4398" r="15758" b="14509"/>
          <a:stretch>
            <a:fillRect/>
          </a:stretch>
        </p:blipFill>
        <p:spPr>
          <a:xfrm>
            <a:off x="5456555" y="2374265"/>
            <a:ext cx="1281430" cy="1213485"/>
          </a:xfrm>
          <a:prstGeom prst="rect">
            <a:avLst/>
          </a:prstGeom>
        </p:spPr>
      </p:pic>
      <p:pic>
        <p:nvPicPr>
          <p:cNvPr id="62" name="图片 61" descr="ISHR-B14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9234170" y="2374265"/>
            <a:ext cx="1200150" cy="1213485"/>
          </a:xfrm>
          <a:prstGeom prst="rect">
            <a:avLst/>
          </a:prstGeom>
        </p:spPr>
      </p:pic>
      <p:pic>
        <p:nvPicPr>
          <p:cNvPr id="63" name="图片 62" descr="ISBR-H18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1525270" y="4479290"/>
            <a:ext cx="1673225" cy="944245"/>
          </a:xfrm>
          <a:prstGeom prst="rect">
            <a:avLst/>
          </a:prstGeom>
        </p:spPr>
      </p:pic>
      <p:pic>
        <p:nvPicPr>
          <p:cNvPr id="64" name="图片 63" descr="ISHB-H13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5840730" y="4417695"/>
            <a:ext cx="490220" cy="1101725"/>
          </a:xfrm>
          <a:prstGeom prst="rect">
            <a:avLst/>
          </a:prstGeom>
        </p:spPr>
      </p:pic>
      <p:pic>
        <p:nvPicPr>
          <p:cNvPr id="65" name="图片 64" descr="ISHB-C16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9483090" y="4413250"/>
            <a:ext cx="702310" cy="1129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09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Metallographic Inspection</a:t>
              </a:r>
            </a:p>
          </p:txBody>
        </p:sp>
      </p:grpSp>
      <p:grpSp>
        <p:nvGrpSpPr>
          <p:cNvPr id="13" name="组合 12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713230"/>
            <a:chOff x="931" y="2993"/>
            <a:chExt cx="3965" cy="2403"/>
          </a:xfrm>
        </p:grpSpPr>
        <p:sp>
          <p:nvSpPr>
            <p:cNvPr id="21" name="矩形: 圆角 5301"/>
            <p:cNvSpPr/>
            <p:nvPr>
              <p:custDataLst>
                <p:tags r:id="rId21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矩形: 圆角 5302"/>
            <p:cNvSpPr/>
            <p:nvPr>
              <p:custDataLst>
                <p:tags r:id="rId22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>
              <p:custDataLst>
                <p:tags r:id="rId23"/>
              </p:custDataLst>
            </p:nvPr>
          </p:nvSpPr>
          <p:spPr>
            <a:xfrm>
              <a:off x="933" y="4950"/>
              <a:ext cx="3963" cy="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Mounting Presses</a:t>
              </a:r>
            </a:p>
          </p:txBody>
        </p:sp>
      </p:grpSp>
      <p:grpSp>
        <p:nvGrpSpPr>
          <p:cNvPr id="24" name="组合 23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8410" cy="1739192"/>
            <a:chOff x="5379" y="2993"/>
            <a:chExt cx="3966" cy="2483"/>
          </a:xfrm>
        </p:grpSpPr>
        <p:sp>
          <p:nvSpPr>
            <p:cNvPr id="27" name="矩形: 圆角 7"/>
            <p:cNvSpPr/>
            <p:nvPr>
              <p:custDataLst>
                <p:tags r:id="rId18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矩形: 圆角 13"/>
            <p:cNvSpPr/>
            <p:nvPr>
              <p:custDataLst>
                <p:tags r:id="rId19"/>
              </p:custDataLst>
            </p:nvPr>
          </p:nvSpPr>
          <p:spPr>
            <a:xfrm>
              <a:off x="5379" y="4871"/>
              <a:ext cx="3963" cy="521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" name="文本框 30"/>
            <p:cNvSpPr txBox="1"/>
            <p:nvPr>
              <p:custDataLst>
                <p:tags r:id="rId20"/>
              </p:custDataLst>
            </p:nvPr>
          </p:nvSpPr>
          <p:spPr>
            <a:xfrm>
              <a:off x="5382" y="4819"/>
              <a:ext cx="3963" cy="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Automatic Grinders And Polishers</a:t>
              </a:r>
            </a:p>
          </p:txBody>
        </p:sp>
      </p:grpSp>
      <p:grpSp>
        <p:nvGrpSpPr>
          <p:cNvPr id="33" name="组合 32"/>
          <p:cNvGrpSpPr/>
          <p:nvPr>
            <p:custDataLst>
              <p:tags r:id="rId3"/>
            </p:custDataLst>
          </p:nvPr>
        </p:nvGrpSpPr>
        <p:grpSpPr>
          <a:xfrm>
            <a:off x="4839970" y="4387850"/>
            <a:ext cx="2516505" cy="1537335"/>
            <a:chOff x="4387" y="6721"/>
            <a:chExt cx="3963" cy="2421"/>
          </a:xfrm>
        </p:grpSpPr>
        <p:sp>
          <p:nvSpPr>
            <p:cNvPr id="35" name="矩形: 圆角 18"/>
            <p:cNvSpPr/>
            <p:nvPr>
              <p:custDataLst>
                <p:tags r:id="rId15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1" name="矩形: 圆角 24"/>
            <p:cNvSpPr/>
            <p:nvPr>
              <p:custDataLst>
                <p:tags r:id="rId16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文本框 41"/>
            <p:cNvSpPr txBox="1"/>
            <p:nvPr>
              <p:custDataLst>
                <p:tags r:id="rId17"/>
              </p:custDataLst>
            </p:nvPr>
          </p:nvSpPr>
          <p:spPr>
            <a:xfrm>
              <a:off x="4387" y="8688"/>
              <a:ext cx="3963" cy="45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Metallurgical Microscopes</a:t>
              </a:r>
            </a:p>
          </p:txBody>
        </p:sp>
      </p:grpSp>
      <p:sp>
        <p:nvSpPr>
          <p:cNvPr id="43" name="矩形: 圆角 40"/>
          <p:cNvSpPr/>
          <p:nvPr>
            <p:custDataLst>
              <p:tags r:id="rId4"/>
            </p:custDataLst>
          </p:nvPr>
        </p:nvSpPr>
        <p:spPr>
          <a:xfrm>
            <a:off x="8575040" y="439039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5" name="组合 44"/>
          <p:cNvGrpSpPr/>
          <p:nvPr>
            <p:custDataLst>
              <p:tags r:id="rId5"/>
            </p:custDataLst>
          </p:nvPr>
        </p:nvGrpSpPr>
        <p:grpSpPr>
          <a:xfrm>
            <a:off x="1102360" y="2298065"/>
            <a:ext cx="2519045" cy="1762760"/>
            <a:chOff x="14273" y="6565"/>
            <a:chExt cx="3967" cy="2776"/>
          </a:xfrm>
        </p:grpSpPr>
        <p:sp>
          <p:nvSpPr>
            <p:cNvPr id="47" name="矩形: 圆角 40"/>
            <p:cNvSpPr/>
            <p:nvPr>
              <p:custDataLst>
                <p:tags r:id="rId12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8" name="矩形: 圆角 41"/>
            <p:cNvSpPr/>
            <p:nvPr>
              <p:custDataLst>
                <p:tags r:id="rId13"/>
              </p:custDataLst>
            </p:nvPr>
          </p:nvSpPr>
          <p:spPr>
            <a:xfrm>
              <a:off x="14277" y="8655"/>
              <a:ext cx="3963" cy="618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文本框 48"/>
            <p:cNvSpPr txBox="1"/>
            <p:nvPr>
              <p:custDataLst>
                <p:tags r:id="rId14"/>
              </p:custDataLst>
            </p:nvPr>
          </p:nvSpPr>
          <p:spPr>
            <a:xfrm>
              <a:off x="14273" y="861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Automatic Precision Cutting Machines</a:t>
              </a:r>
            </a:p>
          </p:txBody>
        </p:sp>
      </p:grpSp>
      <p:grpSp>
        <p:nvGrpSpPr>
          <p:cNvPr id="50" name="组合 49"/>
          <p:cNvGrpSpPr/>
          <p:nvPr>
            <p:custDataLst>
              <p:tags r:id="rId6"/>
            </p:custDataLst>
          </p:nvPr>
        </p:nvGrpSpPr>
        <p:grpSpPr>
          <a:xfrm>
            <a:off x="1104900" y="4373880"/>
            <a:ext cx="2516505" cy="1537970"/>
            <a:chOff x="9828" y="6610"/>
            <a:chExt cx="3963" cy="2422"/>
          </a:xfrm>
        </p:grpSpPr>
        <p:sp>
          <p:nvSpPr>
            <p:cNvPr id="51" name="矩形: 圆角 55"/>
            <p:cNvSpPr/>
            <p:nvPr>
              <p:custDataLst>
                <p:tags r:id="rId9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2" name="矩形: 圆角 56"/>
            <p:cNvSpPr/>
            <p:nvPr>
              <p:custDataLst>
                <p:tags r:id="rId10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" name="文本框 52"/>
            <p:cNvSpPr txBox="1"/>
            <p:nvPr>
              <p:custDataLst>
                <p:tags r:id="rId11"/>
              </p:custDataLst>
            </p:nvPr>
          </p:nvSpPr>
          <p:spPr>
            <a:xfrm>
              <a:off x="9828" y="859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Metallurgical Microscopes</a:t>
              </a:r>
            </a:p>
          </p:txBody>
        </p:sp>
      </p:grpSp>
      <p:sp>
        <p:nvSpPr>
          <p:cNvPr id="60" name="矩形: 圆角 41"/>
          <p:cNvSpPr/>
          <p:nvPr>
            <p:custDataLst>
              <p:tags r:id="rId7"/>
            </p:custDataLst>
          </p:nvPr>
        </p:nvSpPr>
        <p:spPr>
          <a:xfrm>
            <a:off x="8575040" y="5556885"/>
            <a:ext cx="2516505" cy="3689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1" name="文本框 60"/>
          <p:cNvSpPr txBox="1"/>
          <p:nvPr>
            <p:custDataLst>
              <p:tags r:id="rId8"/>
            </p:custDataLst>
          </p:nvPr>
        </p:nvSpPr>
        <p:spPr>
          <a:xfrm>
            <a:off x="8575040" y="5519420"/>
            <a:ext cx="25165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Metallurgical Analysis Software And Cameras</a:t>
            </a:r>
          </a:p>
        </p:txBody>
      </p:sp>
      <p:pic>
        <p:nvPicPr>
          <p:cNvPr id="2" name="图片 1" descr="MLP-PCM"/>
          <p:cNvPicPr>
            <a:picLocks noChangeAspect="1"/>
          </p:cNvPicPr>
          <p:nvPr/>
        </p:nvPicPr>
        <p:blipFill>
          <a:blip r:embed="rId27"/>
          <a:srcRect l="13430" t="9850" r="23323" b="9579"/>
          <a:stretch>
            <a:fillRect/>
          </a:stretch>
        </p:blipFill>
        <p:spPr>
          <a:xfrm>
            <a:off x="1764665" y="2388235"/>
            <a:ext cx="1247140" cy="1069340"/>
          </a:xfrm>
          <a:prstGeom prst="rect">
            <a:avLst/>
          </a:prstGeom>
        </p:spPr>
      </p:pic>
      <p:pic>
        <p:nvPicPr>
          <p:cNvPr id="8" name="图片 7" descr="MLP-MP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562600" y="2428240"/>
            <a:ext cx="1071880" cy="1066165"/>
          </a:xfrm>
          <a:prstGeom prst="rect">
            <a:avLst/>
          </a:prstGeom>
        </p:spPr>
      </p:pic>
      <p:pic>
        <p:nvPicPr>
          <p:cNvPr id="10" name="图片 9" descr="MLP-GP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43695" y="2358390"/>
            <a:ext cx="1223645" cy="1170305"/>
          </a:xfrm>
          <a:prstGeom prst="rect">
            <a:avLst/>
          </a:prstGeom>
        </p:spPr>
      </p:pic>
      <p:pic>
        <p:nvPicPr>
          <p:cNvPr id="11" name="图片 10" descr="5114-M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492885" y="4415155"/>
            <a:ext cx="1668145" cy="1155700"/>
          </a:xfrm>
          <a:prstGeom prst="rect">
            <a:avLst/>
          </a:prstGeom>
        </p:spPr>
      </p:pic>
      <p:pic>
        <p:nvPicPr>
          <p:cNvPr id="5" name="图片 4" descr="5110-M900--最终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598795" y="4204335"/>
            <a:ext cx="1031875" cy="1548765"/>
          </a:xfrm>
          <a:prstGeom prst="rect">
            <a:avLst/>
          </a:prstGeom>
        </p:spPr>
      </p:pic>
      <p:pic>
        <p:nvPicPr>
          <p:cNvPr id="9" name="图片 8" descr="ISM-CM63-s"/>
          <p:cNvPicPr>
            <a:picLocks noChangeAspect="1"/>
          </p:cNvPicPr>
          <p:nvPr/>
        </p:nvPicPr>
        <p:blipFill>
          <a:blip r:embed="rId32"/>
          <a:srcRect l="19787" t="28579" r="22481" b="28671"/>
          <a:stretch>
            <a:fillRect/>
          </a:stretch>
        </p:blipFill>
        <p:spPr>
          <a:xfrm>
            <a:off x="9117965" y="4460240"/>
            <a:ext cx="1353185" cy="1002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10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Coating/Plating Thickness Measurement</a:t>
              </a:r>
            </a:p>
          </p:txBody>
        </p:sp>
      </p:grpSp>
      <p:sp>
        <p:nvSpPr>
          <p:cNvPr id="5" name="矩形: 圆角 55"/>
          <p:cNvSpPr/>
          <p:nvPr>
            <p:custDataLst>
              <p:tags r:id="rId1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40"/>
          <p:cNvSpPr/>
          <p:nvPr>
            <p:custDataLst>
              <p:tags r:id="rId2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: 圆角 40"/>
          <p:cNvSpPr/>
          <p:nvPr>
            <p:custDataLst>
              <p:tags r:id="rId3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圆角 41"/>
          <p:cNvSpPr/>
          <p:nvPr>
            <p:custDataLst>
              <p:tags r:id="rId4"/>
            </p:custDataLst>
          </p:nvPr>
        </p:nvSpPr>
        <p:spPr>
          <a:xfrm>
            <a:off x="1266825" y="5182235"/>
            <a:ext cx="2701290" cy="29337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1266825" y="5180330"/>
            <a:ext cx="270065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Coating Thickness Gauges</a:t>
            </a:r>
          </a:p>
        </p:txBody>
      </p:sp>
      <p:sp>
        <p:nvSpPr>
          <p:cNvPr id="20" name="矩形: 圆角 41"/>
          <p:cNvSpPr/>
          <p:nvPr>
            <p:custDataLst>
              <p:tags r:id="rId6"/>
            </p:custDataLst>
          </p:nvPr>
        </p:nvSpPr>
        <p:spPr>
          <a:xfrm>
            <a:off x="4683760" y="5046980"/>
            <a:ext cx="2699385" cy="42862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4683760" y="5031740"/>
            <a:ext cx="270002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XRF Plating Thickness Instruments</a:t>
            </a:r>
          </a:p>
        </p:txBody>
      </p:sp>
      <p:sp>
        <p:nvSpPr>
          <p:cNvPr id="23" name="矩形: 圆角 41"/>
          <p:cNvSpPr/>
          <p:nvPr>
            <p:custDataLst>
              <p:tags r:id="rId8"/>
            </p:custDataLst>
          </p:nvPr>
        </p:nvSpPr>
        <p:spPr>
          <a:xfrm>
            <a:off x="8223250" y="5046980"/>
            <a:ext cx="2699385" cy="42418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文本框 23"/>
          <p:cNvSpPr txBox="1"/>
          <p:nvPr>
            <p:custDataLst>
              <p:tags r:id="rId9"/>
            </p:custDataLst>
          </p:nvPr>
        </p:nvSpPr>
        <p:spPr>
          <a:xfrm>
            <a:off x="8223250" y="5030470"/>
            <a:ext cx="270002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Coating/Film Thickness Measurement Systems</a:t>
            </a:r>
          </a:p>
        </p:txBody>
      </p:sp>
      <p:pic>
        <p:nvPicPr>
          <p:cNvPr id="2" name="图片 1" descr="950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6900" y="2910205"/>
            <a:ext cx="1501140" cy="2120265"/>
          </a:xfrm>
          <a:prstGeom prst="rect">
            <a:avLst/>
          </a:prstGeom>
        </p:spPr>
      </p:pic>
      <p:pic>
        <p:nvPicPr>
          <p:cNvPr id="10" name="图片 9" descr="XRF-PT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5080" y="2926080"/>
            <a:ext cx="2019935" cy="2019935"/>
          </a:xfrm>
          <a:prstGeom prst="rect">
            <a:avLst/>
          </a:prstGeom>
        </p:spPr>
      </p:pic>
      <p:pic>
        <p:nvPicPr>
          <p:cNvPr id="12" name="图片 11" descr="MTF-Y430"/>
          <p:cNvPicPr>
            <a:picLocks noChangeAspect="1"/>
          </p:cNvPicPr>
          <p:nvPr/>
        </p:nvPicPr>
        <p:blipFill>
          <a:blip r:embed="rId15"/>
          <a:srcRect l="-1500" t="23306" r="1500" b="21231"/>
          <a:stretch>
            <a:fillRect/>
          </a:stretch>
        </p:blipFill>
        <p:spPr>
          <a:xfrm>
            <a:off x="8322945" y="3335020"/>
            <a:ext cx="2499360" cy="1386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-6985" y="1183250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  <a:sym typeface="+mn-ea"/>
                </a:rPr>
                <a:t>11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Reliability Testing</a:t>
              </a:r>
            </a:p>
          </p:txBody>
        </p:sp>
      </p:grpSp>
      <p:sp>
        <p:nvSpPr>
          <p:cNvPr id="6" name="矩形: 圆角 55"/>
          <p:cNvSpPr/>
          <p:nvPr>
            <p:custDataLst>
              <p:tags r:id="rId1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: 圆角 40"/>
          <p:cNvSpPr/>
          <p:nvPr>
            <p:custDataLst>
              <p:tags r:id="rId2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40"/>
          <p:cNvSpPr/>
          <p:nvPr>
            <p:custDataLst>
              <p:tags r:id="rId3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矩形: 圆角 41"/>
          <p:cNvSpPr/>
          <p:nvPr>
            <p:custDataLst>
              <p:tags r:id="rId4"/>
            </p:custDataLst>
          </p:nvPr>
        </p:nvSpPr>
        <p:spPr>
          <a:xfrm>
            <a:off x="1266825" y="5009515"/>
            <a:ext cx="2701290" cy="4660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1267460" y="5015230"/>
            <a:ext cx="270065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Temperature And Humidity Chambers</a:t>
            </a:r>
          </a:p>
        </p:txBody>
      </p:sp>
      <p:sp>
        <p:nvSpPr>
          <p:cNvPr id="19" name="矩形: 圆角 41"/>
          <p:cNvSpPr/>
          <p:nvPr>
            <p:custDataLst>
              <p:tags r:id="rId6"/>
            </p:custDataLst>
          </p:nvPr>
        </p:nvSpPr>
        <p:spPr>
          <a:xfrm>
            <a:off x="4683760" y="5189855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4683125" y="5181600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Thermal Shock Test Chambers</a:t>
            </a:r>
          </a:p>
        </p:txBody>
      </p:sp>
      <p:sp>
        <p:nvSpPr>
          <p:cNvPr id="21" name="矩形: 圆角 41"/>
          <p:cNvSpPr/>
          <p:nvPr>
            <p:custDataLst>
              <p:tags r:id="rId8"/>
            </p:custDataLst>
          </p:nvPr>
        </p:nvSpPr>
        <p:spPr>
          <a:xfrm>
            <a:off x="8223885" y="5185410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8223250" y="5181600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Salt Spray Test Chambers</a:t>
            </a:r>
          </a:p>
        </p:txBody>
      </p:sp>
      <p:pic>
        <p:nvPicPr>
          <p:cNvPr id="2" name="图片 1" descr="THT-D62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900555" y="2912745"/>
            <a:ext cx="1434465" cy="1989455"/>
          </a:xfrm>
          <a:prstGeom prst="rect">
            <a:avLst/>
          </a:prstGeom>
        </p:spPr>
      </p:pic>
      <p:pic>
        <p:nvPicPr>
          <p:cNvPr id="3" name="图片 2" descr="TST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/>
          <a:srcRect t="4463" b="7648"/>
          <a:stretch>
            <a:fillRect/>
          </a:stretch>
        </p:blipFill>
        <p:spPr>
          <a:xfrm>
            <a:off x="5015865" y="2912745"/>
            <a:ext cx="2137410" cy="2190115"/>
          </a:xfrm>
          <a:prstGeom prst="rect">
            <a:avLst/>
          </a:prstGeom>
        </p:spPr>
      </p:pic>
      <p:pic>
        <p:nvPicPr>
          <p:cNvPr id="11" name="图片 10" descr="SFT-T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420100" y="2978785"/>
            <a:ext cx="2310130" cy="2124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12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sym typeface="+mn-ea"/>
                </a:rPr>
                <a:t>Working Condition Inspection</a:t>
              </a:r>
              <a:endParaRPr lang="en-US" altLang="zh-CN" sz="2400" dirty="0">
                <a:latin typeface="Arial" panose="020B0604020202020204" pitchFamily="34" charset="0"/>
                <a:ea typeface="思源黑体" panose="020B0500000000000000" charset="-122"/>
                <a:sym typeface="+mn-ea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2513310" y="54724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grpSp>
        <p:nvGrpSpPr>
          <p:cNvPr id="16" name="组合 15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713230"/>
            <a:chOff x="931" y="2993"/>
            <a:chExt cx="3965" cy="2403"/>
          </a:xfrm>
        </p:grpSpPr>
        <p:sp>
          <p:nvSpPr>
            <p:cNvPr id="21" name="矩形: 圆角 5301"/>
            <p:cNvSpPr/>
            <p:nvPr>
              <p:custDataLst>
                <p:tags r:id="rId21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矩形: 圆角 5302"/>
            <p:cNvSpPr/>
            <p:nvPr>
              <p:custDataLst>
                <p:tags r:id="rId22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>
              <p:custDataLst>
                <p:tags r:id="rId23"/>
              </p:custDataLst>
            </p:nvPr>
          </p:nvSpPr>
          <p:spPr>
            <a:xfrm>
              <a:off x="933" y="4976"/>
              <a:ext cx="3963" cy="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Industrial Acoustic Imagers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4" name="组合 23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8410" cy="1683157"/>
            <a:chOff x="5379" y="2993"/>
            <a:chExt cx="3966" cy="2403"/>
          </a:xfrm>
        </p:grpSpPr>
        <p:sp>
          <p:nvSpPr>
            <p:cNvPr id="27" name="矩形: 圆角 7"/>
            <p:cNvSpPr/>
            <p:nvPr>
              <p:custDataLst>
                <p:tags r:id="rId18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矩形: 圆角 13"/>
            <p:cNvSpPr/>
            <p:nvPr>
              <p:custDataLst>
                <p:tags r:id="rId19"/>
              </p:custDataLst>
            </p:nvPr>
          </p:nvSpPr>
          <p:spPr>
            <a:xfrm>
              <a:off x="5379" y="4979"/>
              <a:ext cx="3963" cy="413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" name="文本框 30"/>
            <p:cNvSpPr txBox="1"/>
            <p:nvPr>
              <p:custDataLst>
                <p:tags r:id="rId20"/>
              </p:custDataLst>
            </p:nvPr>
          </p:nvSpPr>
          <p:spPr>
            <a:xfrm>
              <a:off x="5382" y="4987"/>
              <a:ext cx="3963" cy="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Holiday Detectors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3"/>
            </p:custDataLst>
          </p:nvPr>
        </p:nvGrpSpPr>
        <p:grpSpPr>
          <a:xfrm>
            <a:off x="4839018" y="4387850"/>
            <a:ext cx="2516505" cy="1537335"/>
            <a:chOff x="4387" y="6721"/>
            <a:chExt cx="3963" cy="2421"/>
          </a:xfrm>
        </p:grpSpPr>
        <p:sp>
          <p:nvSpPr>
            <p:cNvPr id="19" name="矩形: 圆角 18"/>
            <p:cNvSpPr/>
            <p:nvPr>
              <p:custDataLst>
                <p:tags r:id="rId15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矩形: 圆角 24"/>
            <p:cNvSpPr/>
            <p:nvPr>
              <p:custDataLst>
                <p:tags r:id="rId16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文本框 41"/>
            <p:cNvSpPr txBox="1"/>
            <p:nvPr>
              <p:custDataLst>
                <p:tags r:id="rId17"/>
              </p:custDataLst>
            </p:nvPr>
          </p:nvSpPr>
          <p:spPr>
            <a:xfrm>
              <a:off x="4387" y="8688"/>
              <a:ext cx="3963" cy="45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Infrared Thermometers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43" name="矩形: 圆角 40"/>
          <p:cNvSpPr/>
          <p:nvPr>
            <p:custDataLst>
              <p:tags r:id="rId4"/>
            </p:custDataLst>
          </p:nvPr>
        </p:nvSpPr>
        <p:spPr>
          <a:xfrm>
            <a:off x="8575993" y="439039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5" name="组合 24"/>
          <p:cNvGrpSpPr/>
          <p:nvPr>
            <p:custDataLst>
              <p:tags r:id="rId5"/>
            </p:custDataLst>
          </p:nvPr>
        </p:nvGrpSpPr>
        <p:grpSpPr>
          <a:xfrm>
            <a:off x="1102360" y="2298065"/>
            <a:ext cx="2519045" cy="1719580"/>
            <a:chOff x="14273" y="6565"/>
            <a:chExt cx="3967" cy="2708"/>
          </a:xfrm>
        </p:grpSpPr>
        <p:sp>
          <p:nvSpPr>
            <p:cNvPr id="26" name="矩形: 圆角 40"/>
            <p:cNvSpPr/>
            <p:nvPr>
              <p:custDataLst>
                <p:tags r:id="rId12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: 圆角 41"/>
            <p:cNvSpPr/>
            <p:nvPr>
              <p:custDataLst>
                <p:tags r:id="rId13"/>
              </p:custDataLst>
            </p:nvPr>
          </p:nvSpPr>
          <p:spPr>
            <a:xfrm>
              <a:off x="14277" y="8771"/>
              <a:ext cx="3963" cy="502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0" name="文本框 29"/>
            <p:cNvSpPr txBox="1"/>
            <p:nvPr>
              <p:custDataLst>
                <p:tags r:id="rId14"/>
              </p:custDataLst>
            </p:nvPr>
          </p:nvSpPr>
          <p:spPr>
            <a:xfrm>
              <a:off x="14273" y="8811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Gas Detectors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32" name="组合 31"/>
          <p:cNvGrpSpPr/>
          <p:nvPr>
            <p:custDataLst>
              <p:tags r:id="rId6"/>
            </p:custDataLst>
          </p:nvPr>
        </p:nvGrpSpPr>
        <p:grpSpPr>
          <a:xfrm>
            <a:off x="1103630" y="4373880"/>
            <a:ext cx="2516505" cy="1603375"/>
            <a:chOff x="9828" y="6610"/>
            <a:chExt cx="3963" cy="2525"/>
          </a:xfrm>
        </p:grpSpPr>
        <p:sp>
          <p:nvSpPr>
            <p:cNvPr id="34" name="矩形: 圆角 55"/>
            <p:cNvSpPr/>
            <p:nvPr>
              <p:custDataLst>
                <p:tags r:id="rId9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: 圆角 56"/>
            <p:cNvSpPr/>
            <p:nvPr>
              <p:custDataLst>
                <p:tags r:id="rId10"/>
              </p:custDataLst>
            </p:nvPr>
          </p:nvSpPr>
          <p:spPr>
            <a:xfrm>
              <a:off x="9828" y="8503"/>
              <a:ext cx="3963" cy="529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/>
            <p:cNvSpPr txBox="1"/>
            <p:nvPr>
              <p:custDataLst>
                <p:tags r:id="rId11"/>
              </p:custDataLst>
            </p:nvPr>
          </p:nvSpPr>
          <p:spPr>
            <a:xfrm>
              <a:off x="9828" y="8410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Infrared Thermal Imaging Cameras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60" name="矩形: 圆角 41"/>
          <p:cNvSpPr/>
          <p:nvPr>
            <p:custDataLst>
              <p:tags r:id="rId7"/>
            </p:custDataLst>
          </p:nvPr>
        </p:nvSpPr>
        <p:spPr>
          <a:xfrm>
            <a:off x="8575993" y="5636895"/>
            <a:ext cx="2516505" cy="28892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1" name="文本框 60"/>
          <p:cNvSpPr txBox="1"/>
          <p:nvPr>
            <p:custDataLst>
              <p:tags r:id="rId8"/>
            </p:custDataLst>
          </p:nvPr>
        </p:nvSpPr>
        <p:spPr>
          <a:xfrm>
            <a:off x="8575993" y="563372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Bimetallic Thermometers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62" name="图片 61" descr="061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51660" y="2353310"/>
            <a:ext cx="1020445" cy="1303020"/>
          </a:xfrm>
          <a:prstGeom prst="rect">
            <a:avLst/>
          </a:prstGeom>
        </p:spPr>
      </p:pic>
      <p:pic>
        <p:nvPicPr>
          <p:cNvPr id="63" name="图片 62" descr="SCX-DMM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213350" y="2438400"/>
            <a:ext cx="1767840" cy="1217930"/>
          </a:xfrm>
          <a:prstGeom prst="rect">
            <a:avLst/>
          </a:prstGeom>
        </p:spPr>
      </p:pic>
      <p:pic>
        <p:nvPicPr>
          <p:cNvPr id="64" name="图片 63" descr="951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77288" y="2644775"/>
            <a:ext cx="2113915" cy="878840"/>
          </a:xfrm>
          <a:prstGeom prst="rect">
            <a:avLst/>
          </a:prstGeom>
        </p:spPr>
      </p:pic>
      <p:pic>
        <p:nvPicPr>
          <p:cNvPr id="69" name="图片 68" descr="9132-T400最终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009775" y="4390390"/>
            <a:ext cx="704215" cy="1169035"/>
          </a:xfrm>
          <a:prstGeom prst="rect">
            <a:avLst/>
          </a:prstGeom>
        </p:spPr>
      </p:pic>
      <p:pic>
        <p:nvPicPr>
          <p:cNvPr id="70" name="图片 69" descr="0216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727797" y="4444365"/>
            <a:ext cx="738947" cy="1170000"/>
          </a:xfrm>
          <a:prstGeom prst="rect">
            <a:avLst/>
          </a:prstGeom>
        </p:spPr>
      </p:pic>
      <p:pic>
        <p:nvPicPr>
          <p:cNvPr id="71" name="图片 70" descr="034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504262" y="4444365"/>
            <a:ext cx="659967" cy="117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花瓣素材_背景,管道,两个物体,有序,污水,塑胶,技术,建筑业,设备用品,排水沟_24583090 [转换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" y="-635"/>
            <a:ext cx="12194540" cy="685927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5400000">
            <a:off x="2667000" y="-2666365"/>
            <a:ext cx="6858635" cy="12191365"/>
          </a:xfrm>
          <a:prstGeom prst="rect">
            <a:avLst/>
          </a:prstGeom>
          <a:gradFill>
            <a:gsLst>
              <a:gs pos="0">
                <a:srgbClr val="00B050">
                  <a:alpha val="34000"/>
                </a:srgbClr>
              </a:gs>
              <a:gs pos="74000">
                <a:srgbClr val="0E1E2B">
                  <a:alpha val="92000"/>
                </a:srgbClr>
              </a:gs>
            </a:gsLst>
            <a:lin ang="111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-1270" y="755015"/>
            <a:ext cx="100965" cy="795655"/>
          </a:xfrm>
          <a:prstGeom prst="rect">
            <a:avLst/>
          </a:prstGeom>
          <a:gradFill>
            <a:gsLst>
              <a:gs pos="0">
                <a:srgbClr val="00B853"/>
              </a:gs>
              <a:gs pos="100000">
                <a:srgbClr val="00662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98195" y="755015"/>
            <a:ext cx="6096000" cy="6686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4800" b="1">
                <a:solidFill>
                  <a:schemeClr val="bg1"/>
                </a:solidFill>
                <a:effectLst>
                  <a:outerShdw blurRad="101600" dist="1016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4400">
                <a:solidFill>
                  <a:schemeClr val="bg1"/>
                </a:solidFill>
                <a:effectLst/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CONTENTS</a:t>
            </a:r>
          </a:p>
        </p:txBody>
      </p:sp>
      <p:pic>
        <p:nvPicPr>
          <p:cNvPr id="44" name="图片 43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3742"/>
            <a:ext cx="872101" cy="21449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98195" y="1929130"/>
            <a:ext cx="5890895" cy="400240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01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Dimensional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Measurement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(Measuring Tools)</a:t>
            </a: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02</a:t>
            </a:r>
            <a:r>
              <a:rPr lang="en-US" altLang="zh-CN" sz="16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Dimension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al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Measurement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(Measuring Instruments)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03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Component Analysis</a:t>
            </a: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04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Mechanical Testing</a:t>
            </a: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05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Flaw Detection Testing</a:t>
            </a: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06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Surface Inspection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770370" y="1929130"/>
            <a:ext cx="6577965" cy="400240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07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Roughness Measurement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08</a:t>
            </a:r>
            <a:r>
              <a:rPr lang="en-US" altLang="zh-CN" sz="16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Hardness Testing</a:t>
            </a:r>
            <a:endParaRPr lang="en-US" altLang="zh-CN" b="1">
              <a:solidFill>
                <a:srgbClr val="FBCB35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09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Metallographic Inspection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10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Coating/Plating Thickness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Measurement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11</a:t>
            </a:r>
            <a:r>
              <a:rPr lang="en-US" altLang="zh-CN" sz="16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Reliability Testing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12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Working Condition Inspection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6" name="文本框 5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(Measuring Tools P1)</a:t>
              </a:r>
            </a:p>
          </p:txBody>
        </p:sp>
      </p:grp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638810" y="433070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638810" y="5575935"/>
            <a:ext cx="2516505" cy="2882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0" name="矩形: 圆角 1029"/>
          <p:cNvSpPr/>
          <p:nvPr>
            <p:custDataLst>
              <p:tags r:id="rId3"/>
            </p:custDataLst>
          </p:nvPr>
        </p:nvSpPr>
        <p:spPr>
          <a:xfrm>
            <a:off x="3463290" y="433070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6" name="矩形: 圆角 55"/>
          <p:cNvSpPr/>
          <p:nvPr>
            <p:custDataLst>
              <p:tags r:id="rId4"/>
            </p:custDataLst>
          </p:nvPr>
        </p:nvSpPr>
        <p:spPr>
          <a:xfrm>
            <a:off x="6288405" y="433070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2" name="矩形: 圆角 5301"/>
          <p:cNvSpPr/>
          <p:nvPr>
            <p:custDataLst>
              <p:tags r:id="rId5"/>
            </p:custDataLst>
          </p:nvPr>
        </p:nvSpPr>
        <p:spPr>
          <a:xfrm>
            <a:off x="638810" y="203390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6"/>
            </p:custDataLst>
          </p:nvPr>
        </p:nvSpPr>
        <p:spPr>
          <a:xfrm>
            <a:off x="638810" y="328041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4" name="文本框 5303"/>
          <p:cNvSpPr txBox="1"/>
          <p:nvPr>
            <p:custDataLst>
              <p:tags r:id="rId7"/>
            </p:custDataLst>
          </p:nvPr>
        </p:nvSpPr>
        <p:spPr>
          <a:xfrm>
            <a:off x="638810" y="328358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Calipers</a:t>
            </a:r>
          </a:p>
        </p:txBody>
      </p:sp>
      <p:sp>
        <p:nvSpPr>
          <p:cNvPr id="8" name="矩形: 圆角 7"/>
          <p:cNvSpPr/>
          <p:nvPr>
            <p:custDataLst>
              <p:tags r:id="rId8"/>
            </p:custDataLst>
          </p:nvPr>
        </p:nvSpPr>
        <p:spPr>
          <a:xfrm>
            <a:off x="3463290" y="203390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9"/>
            </p:custDataLst>
          </p:nvPr>
        </p:nvSpPr>
        <p:spPr>
          <a:xfrm>
            <a:off x="3463290" y="328041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hlinkClick r:id="" action="ppaction://noaction"/>
          </p:cNvPr>
          <p:cNvSpPr txBox="1"/>
          <p:nvPr>
            <p:custDataLst>
              <p:tags r:id="rId10"/>
            </p:custDataLst>
          </p:nvPr>
        </p:nvSpPr>
        <p:spPr>
          <a:xfrm>
            <a:off x="3463290" y="328295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Font typeface="Arial" panose="020B0604020202020204" pitchFamily="34" charset="0"/>
              <a:buNone/>
              <a:defRPr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Micrometers</a:t>
            </a:r>
          </a:p>
        </p:txBody>
      </p:sp>
      <p:sp>
        <p:nvSpPr>
          <p:cNvPr id="19" name="矩形: 圆角 18"/>
          <p:cNvSpPr/>
          <p:nvPr>
            <p:custDataLst>
              <p:tags r:id="rId11"/>
            </p:custDataLst>
          </p:nvPr>
        </p:nvSpPr>
        <p:spPr>
          <a:xfrm>
            <a:off x="6288405" y="203390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2"/>
            </p:custDataLst>
          </p:nvPr>
        </p:nvSpPr>
        <p:spPr>
          <a:xfrm>
            <a:off x="6288405" y="328041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hlinkClick r:id="" action="ppaction://noaction"/>
          </p:cNvPr>
          <p:cNvSpPr txBox="1"/>
          <p:nvPr>
            <p:custDataLst>
              <p:tags r:id="rId13"/>
            </p:custDataLst>
          </p:nvPr>
        </p:nvSpPr>
        <p:spPr>
          <a:xfrm>
            <a:off x="6288405" y="328295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Outside Micrometers</a:t>
            </a:r>
          </a:p>
        </p:txBody>
      </p:sp>
      <p:sp>
        <p:nvSpPr>
          <p:cNvPr id="41" name="矩形: 圆角 40"/>
          <p:cNvSpPr/>
          <p:nvPr>
            <p:custDataLst>
              <p:tags r:id="rId14"/>
            </p:custDataLst>
          </p:nvPr>
        </p:nvSpPr>
        <p:spPr>
          <a:xfrm>
            <a:off x="9113520" y="203390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15"/>
            </p:custDataLst>
          </p:nvPr>
        </p:nvSpPr>
        <p:spPr>
          <a:xfrm>
            <a:off x="9113520" y="328041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/>
          <p:cNvSpPr txBox="1"/>
          <p:nvPr>
            <p:custDataLst>
              <p:tags r:id="rId16"/>
            </p:custDataLst>
          </p:nvPr>
        </p:nvSpPr>
        <p:spPr>
          <a:xfrm>
            <a:off x="638175" y="558038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Depth Gauges</a:t>
            </a:r>
          </a:p>
        </p:txBody>
      </p:sp>
      <p:sp>
        <p:nvSpPr>
          <p:cNvPr id="11" name="矩形: 圆角 40"/>
          <p:cNvSpPr/>
          <p:nvPr>
            <p:custDataLst>
              <p:tags r:id="rId17"/>
            </p:custDataLst>
          </p:nvPr>
        </p:nvSpPr>
        <p:spPr>
          <a:xfrm>
            <a:off x="9113520" y="432562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文本框 25">
            <a:hlinkClick r:id="" action="ppaction://noaction"/>
          </p:cNvPr>
          <p:cNvSpPr txBox="1"/>
          <p:nvPr>
            <p:custDataLst>
              <p:tags r:id="rId18"/>
            </p:custDataLst>
          </p:nvPr>
        </p:nvSpPr>
        <p:spPr>
          <a:xfrm>
            <a:off x="9113520" y="328358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Carbon Fiber Bore Gauges</a:t>
            </a:r>
          </a:p>
        </p:txBody>
      </p:sp>
      <p:sp>
        <p:nvSpPr>
          <p:cNvPr id="32" name="矩形: 圆角 41"/>
          <p:cNvSpPr/>
          <p:nvPr>
            <p:custDataLst>
              <p:tags r:id="rId19"/>
            </p:custDataLst>
          </p:nvPr>
        </p:nvSpPr>
        <p:spPr>
          <a:xfrm>
            <a:off x="3463290" y="5503545"/>
            <a:ext cx="2516505" cy="37973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文本框 28"/>
          <p:cNvSpPr txBox="1"/>
          <p:nvPr>
            <p:custDataLst>
              <p:tags r:id="rId20"/>
            </p:custDataLst>
          </p:nvPr>
        </p:nvSpPr>
        <p:spPr>
          <a:xfrm>
            <a:off x="3425190" y="5470525"/>
            <a:ext cx="26308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Thread Pitch </a:t>
            </a:r>
          </a:p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Measuring Instruments</a:t>
            </a:r>
          </a:p>
        </p:txBody>
      </p:sp>
      <p:sp>
        <p:nvSpPr>
          <p:cNvPr id="35" name="矩形: 圆角 41"/>
          <p:cNvSpPr/>
          <p:nvPr>
            <p:custDataLst>
              <p:tags r:id="rId21"/>
            </p:custDataLst>
          </p:nvPr>
        </p:nvSpPr>
        <p:spPr>
          <a:xfrm>
            <a:off x="6288405" y="5509895"/>
            <a:ext cx="2516505" cy="37973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文本框 35"/>
          <p:cNvSpPr txBox="1"/>
          <p:nvPr>
            <p:custDataLst>
              <p:tags r:id="rId22"/>
            </p:custDataLst>
          </p:nvPr>
        </p:nvSpPr>
        <p:spPr>
          <a:xfrm>
            <a:off x="6257290" y="5473700"/>
            <a:ext cx="26308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Thread Taper</a:t>
            </a:r>
          </a:p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Measuring Instruments</a:t>
            </a:r>
          </a:p>
        </p:txBody>
      </p:sp>
      <p:sp>
        <p:nvSpPr>
          <p:cNvPr id="39" name="矩形: 圆角 41"/>
          <p:cNvSpPr/>
          <p:nvPr>
            <p:custDataLst>
              <p:tags r:id="rId23"/>
            </p:custDataLst>
          </p:nvPr>
        </p:nvSpPr>
        <p:spPr>
          <a:xfrm>
            <a:off x="9120505" y="5503545"/>
            <a:ext cx="2516505" cy="37973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>
            <p:custDataLst>
              <p:tags r:id="rId24"/>
            </p:custDataLst>
          </p:nvPr>
        </p:nvSpPr>
        <p:spPr>
          <a:xfrm>
            <a:off x="9089390" y="5467350"/>
            <a:ext cx="26308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Thread Height </a:t>
            </a:r>
          </a:p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Measuring Instruments</a:t>
            </a:r>
          </a:p>
        </p:txBody>
      </p:sp>
      <p:pic>
        <p:nvPicPr>
          <p:cNvPr id="2" name="图片 1" descr="1108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32485" y="2239645"/>
            <a:ext cx="2322195" cy="767715"/>
          </a:xfrm>
          <a:prstGeom prst="rect">
            <a:avLst/>
          </a:prstGeom>
        </p:spPr>
      </p:pic>
      <p:pic>
        <p:nvPicPr>
          <p:cNvPr id="12" name="图片 11" descr="2143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564640" y="4358005"/>
            <a:ext cx="676275" cy="1191260"/>
          </a:xfrm>
          <a:prstGeom prst="rect">
            <a:avLst/>
          </a:prstGeom>
        </p:spPr>
      </p:pic>
      <p:pic>
        <p:nvPicPr>
          <p:cNvPr id="33" name="图片 32" descr="2245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3743325" y="4533900"/>
            <a:ext cx="1934845" cy="869950"/>
          </a:xfrm>
          <a:prstGeom prst="rect">
            <a:avLst/>
          </a:prstGeom>
        </p:spPr>
      </p:pic>
      <p:pic>
        <p:nvPicPr>
          <p:cNvPr id="17" name="图片 16" descr="2240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7247255" y="4330065"/>
            <a:ext cx="541655" cy="1137920"/>
          </a:xfrm>
          <a:prstGeom prst="rect">
            <a:avLst/>
          </a:prstGeom>
        </p:spPr>
      </p:pic>
      <p:pic>
        <p:nvPicPr>
          <p:cNvPr id="20" name="图片 19" descr="2243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9425940" y="4457700"/>
            <a:ext cx="1852295" cy="931545"/>
          </a:xfrm>
          <a:prstGeom prst="rect">
            <a:avLst/>
          </a:prstGeom>
        </p:spPr>
      </p:pic>
      <p:pic>
        <p:nvPicPr>
          <p:cNvPr id="10" name="图片 9" descr="3522-1-最终-2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9502775" y="2020570"/>
            <a:ext cx="1804670" cy="1289050"/>
          </a:xfrm>
          <a:prstGeom prst="rect">
            <a:avLst/>
          </a:prstGeom>
        </p:spPr>
      </p:pic>
      <p:pic>
        <p:nvPicPr>
          <p:cNvPr id="13" name="图片 12" descr="3506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9"/>
          <a:srcRect t="18778" b="17639"/>
          <a:stretch>
            <a:fillRect/>
          </a:stretch>
        </p:blipFill>
        <p:spPr>
          <a:xfrm>
            <a:off x="6729730" y="2113280"/>
            <a:ext cx="1685925" cy="1071880"/>
          </a:xfrm>
          <a:prstGeom prst="rect">
            <a:avLst/>
          </a:prstGeom>
        </p:spPr>
      </p:pic>
      <p:pic>
        <p:nvPicPr>
          <p:cNvPr id="3" name="图片 2" descr="3560"/>
          <p:cNvPicPr>
            <a:picLocks noChangeAspect="1"/>
          </p:cNvPicPr>
          <p:nvPr/>
        </p:nvPicPr>
        <p:blipFill>
          <a:blip r:embed="rId40"/>
          <a:srcRect t="32407" b="28065"/>
          <a:stretch>
            <a:fillRect/>
          </a:stretch>
        </p:blipFill>
        <p:spPr>
          <a:xfrm>
            <a:off x="3610610" y="2173605"/>
            <a:ext cx="2192020" cy="866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-3810" y="1183250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(Measuring Tools P2)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6" name="矩形: 圆角 1037"/>
          <p:cNvSpPr/>
          <p:nvPr>
            <p:custDataLst>
              <p:tags r:id="rId2"/>
            </p:custDataLst>
          </p:nvPr>
        </p:nvSpPr>
        <p:spPr>
          <a:xfrm>
            <a:off x="635635" y="433197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: 圆角 1038"/>
          <p:cNvSpPr/>
          <p:nvPr>
            <p:custDataLst>
              <p:tags r:id="rId3"/>
            </p:custDataLst>
          </p:nvPr>
        </p:nvSpPr>
        <p:spPr>
          <a:xfrm>
            <a:off x="635635" y="5480685"/>
            <a:ext cx="2516505" cy="38481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3458210" y="3274060"/>
            <a:ext cx="2516505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数显半径规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5" name="矩形: 圆角 1029"/>
          <p:cNvSpPr/>
          <p:nvPr>
            <p:custDataLst>
              <p:tags r:id="rId5"/>
            </p:custDataLst>
          </p:nvPr>
        </p:nvSpPr>
        <p:spPr>
          <a:xfrm>
            <a:off x="3460115" y="433197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矩形: 圆角 1034"/>
          <p:cNvSpPr/>
          <p:nvPr>
            <p:custDataLst>
              <p:tags r:id="rId6"/>
            </p:custDataLst>
          </p:nvPr>
        </p:nvSpPr>
        <p:spPr>
          <a:xfrm>
            <a:off x="3460115" y="5480050"/>
            <a:ext cx="2516505" cy="3898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文本框 35"/>
          <p:cNvSpPr txBox="1"/>
          <p:nvPr>
            <p:custDataLst>
              <p:tags r:id="rId7"/>
            </p:custDataLst>
          </p:nvPr>
        </p:nvSpPr>
        <p:spPr>
          <a:xfrm>
            <a:off x="6304915" y="5559425"/>
            <a:ext cx="2516505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键槽量具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37" name="矩形: 圆角 5301"/>
          <p:cNvSpPr/>
          <p:nvPr>
            <p:custDataLst>
              <p:tags r:id="rId8"/>
            </p:custDataLst>
          </p:nvPr>
        </p:nvSpPr>
        <p:spPr>
          <a:xfrm>
            <a:off x="635635" y="203517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: 圆角 5302"/>
          <p:cNvSpPr/>
          <p:nvPr>
            <p:custDataLst>
              <p:tags r:id="rId9"/>
            </p:custDataLst>
          </p:nvPr>
        </p:nvSpPr>
        <p:spPr>
          <a:xfrm>
            <a:off x="635635" y="3184525"/>
            <a:ext cx="2516505" cy="38290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矩形: 圆角 7"/>
          <p:cNvSpPr/>
          <p:nvPr>
            <p:custDataLst>
              <p:tags r:id="rId10"/>
            </p:custDataLst>
          </p:nvPr>
        </p:nvSpPr>
        <p:spPr>
          <a:xfrm>
            <a:off x="3460115" y="203517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矩形: 圆角 13"/>
          <p:cNvSpPr/>
          <p:nvPr>
            <p:custDataLst>
              <p:tags r:id="rId11"/>
            </p:custDataLst>
          </p:nvPr>
        </p:nvSpPr>
        <p:spPr>
          <a:xfrm>
            <a:off x="3460115" y="3183890"/>
            <a:ext cx="2516505" cy="38354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矩形: 圆角 18"/>
          <p:cNvSpPr/>
          <p:nvPr>
            <p:custDataLst>
              <p:tags r:id="rId12"/>
            </p:custDataLst>
          </p:nvPr>
        </p:nvSpPr>
        <p:spPr>
          <a:xfrm>
            <a:off x="6285230" y="203517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4" name="矩形: 圆角 24"/>
          <p:cNvSpPr/>
          <p:nvPr>
            <p:custDataLst>
              <p:tags r:id="rId13"/>
            </p:custDataLst>
          </p:nvPr>
        </p:nvSpPr>
        <p:spPr>
          <a:xfrm>
            <a:off x="6285230" y="3184525"/>
            <a:ext cx="2516505" cy="38290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5" name="矩形: 圆角 40"/>
          <p:cNvSpPr/>
          <p:nvPr>
            <p:custDataLst>
              <p:tags r:id="rId14"/>
            </p:custDataLst>
          </p:nvPr>
        </p:nvSpPr>
        <p:spPr>
          <a:xfrm>
            <a:off x="6307455" y="431673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矩形: 圆角 41"/>
          <p:cNvSpPr/>
          <p:nvPr>
            <p:custDataLst>
              <p:tags r:id="rId15"/>
            </p:custDataLst>
          </p:nvPr>
        </p:nvSpPr>
        <p:spPr>
          <a:xfrm>
            <a:off x="6307455" y="5563235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9" name="文本框 48"/>
          <p:cNvSpPr txBox="1"/>
          <p:nvPr>
            <p:custDataLst>
              <p:tags r:id="rId16"/>
            </p:custDataLst>
          </p:nvPr>
        </p:nvSpPr>
        <p:spPr>
          <a:xfrm>
            <a:off x="3473450" y="5445760"/>
            <a:ext cx="2516505" cy="4311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Buttress Thread Tooth Thickness Gauges</a:t>
            </a:r>
          </a:p>
        </p:txBody>
      </p:sp>
      <p:sp>
        <p:nvSpPr>
          <p:cNvPr id="52" name="文本框 51"/>
          <p:cNvSpPr txBox="1"/>
          <p:nvPr>
            <p:custDataLst>
              <p:tags r:id="rId17"/>
            </p:custDataLst>
          </p:nvPr>
        </p:nvSpPr>
        <p:spPr>
          <a:xfrm>
            <a:off x="635000" y="5442585"/>
            <a:ext cx="2516505" cy="4546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Buttress Thread Run-Out Gauges</a:t>
            </a:r>
          </a:p>
        </p:txBody>
      </p:sp>
      <p:sp>
        <p:nvSpPr>
          <p:cNvPr id="53" name="文本框 52"/>
          <p:cNvSpPr txBox="1"/>
          <p:nvPr>
            <p:custDataLst>
              <p:tags r:id="rId18"/>
            </p:custDataLst>
          </p:nvPr>
        </p:nvSpPr>
        <p:spPr>
          <a:xfrm>
            <a:off x="483870" y="3143250"/>
            <a:ext cx="282003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Digital Thread Crest Diameter Measuring Instruments</a:t>
            </a:r>
          </a:p>
        </p:txBody>
      </p:sp>
      <p:sp>
        <p:nvSpPr>
          <p:cNvPr id="54" name="文本框 53"/>
          <p:cNvSpPr txBox="1"/>
          <p:nvPr>
            <p:custDataLst>
              <p:tags r:id="rId19"/>
            </p:custDataLst>
          </p:nvPr>
        </p:nvSpPr>
        <p:spPr>
          <a:xfrm>
            <a:off x="3455035" y="3143250"/>
            <a:ext cx="25165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Groove Width </a:t>
            </a:r>
          </a:p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Measuring Instruments</a:t>
            </a:r>
          </a:p>
        </p:txBody>
      </p:sp>
      <p:sp>
        <p:nvSpPr>
          <p:cNvPr id="55" name="文本框 54"/>
          <p:cNvSpPr txBox="1"/>
          <p:nvPr>
            <p:custDataLst>
              <p:tags r:id="rId20"/>
            </p:custDataLst>
          </p:nvPr>
        </p:nvSpPr>
        <p:spPr>
          <a:xfrm>
            <a:off x="6283960" y="3143250"/>
            <a:ext cx="25165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Digital Groove Diameter Measuring Instruments</a:t>
            </a:r>
          </a:p>
        </p:txBody>
      </p:sp>
      <p:sp>
        <p:nvSpPr>
          <p:cNvPr id="58" name="文本框 57"/>
          <p:cNvSpPr txBox="1"/>
          <p:nvPr>
            <p:custDataLst>
              <p:tags r:id="rId21"/>
            </p:custDataLst>
          </p:nvPr>
        </p:nvSpPr>
        <p:spPr>
          <a:xfrm>
            <a:off x="6307455" y="555498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Welding Gauges</a:t>
            </a:r>
          </a:p>
        </p:txBody>
      </p:sp>
      <p:pic>
        <p:nvPicPr>
          <p:cNvPr id="9" name="图片 8" descr="224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82955" y="2125980"/>
            <a:ext cx="2222500" cy="1017270"/>
          </a:xfrm>
          <a:prstGeom prst="rect">
            <a:avLst/>
          </a:prstGeom>
        </p:spPr>
      </p:pic>
      <p:pic>
        <p:nvPicPr>
          <p:cNvPr id="18" name="图片 17" descr="2260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131945" y="2065020"/>
            <a:ext cx="1145540" cy="1078230"/>
          </a:xfrm>
          <a:prstGeom prst="rect">
            <a:avLst/>
          </a:prstGeom>
        </p:spPr>
      </p:pic>
      <p:pic>
        <p:nvPicPr>
          <p:cNvPr id="20" name="图片 19" descr="2246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588125" y="2065020"/>
            <a:ext cx="1918970" cy="1078230"/>
          </a:xfrm>
          <a:prstGeom prst="rect">
            <a:avLst/>
          </a:prstGeom>
        </p:spPr>
      </p:pic>
      <p:pic>
        <p:nvPicPr>
          <p:cNvPr id="21" name="图片 20" descr="2238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252220" y="4396105"/>
            <a:ext cx="1400810" cy="1051560"/>
          </a:xfrm>
          <a:prstGeom prst="rect">
            <a:avLst/>
          </a:prstGeom>
        </p:spPr>
      </p:pic>
      <p:pic>
        <p:nvPicPr>
          <p:cNvPr id="26" name="图片 25" descr="2239"/>
          <p:cNvPicPr>
            <a:picLocks noChangeAspect="1"/>
          </p:cNvPicPr>
          <p:nvPr/>
        </p:nvPicPr>
        <p:blipFill>
          <a:blip r:embed="rId37"/>
          <a:srcRect l="6388" t="5925" r="7008" b="2179"/>
          <a:stretch>
            <a:fillRect/>
          </a:stretch>
        </p:blipFill>
        <p:spPr>
          <a:xfrm>
            <a:off x="4050030" y="4386580"/>
            <a:ext cx="1363980" cy="102108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52890" y="2035175"/>
            <a:ext cx="2516505" cy="1576029"/>
            <a:chOff x="14233" y="2982"/>
            <a:chExt cx="3963" cy="2505"/>
          </a:xfrm>
        </p:grpSpPr>
        <p:sp>
          <p:nvSpPr>
            <p:cNvPr id="56" name="矩形: 圆角 55"/>
            <p:cNvSpPr/>
            <p:nvPr>
              <p:custDataLst>
                <p:tags r:id="rId26"/>
              </p:custDataLst>
            </p:nvPr>
          </p:nvSpPr>
          <p:spPr>
            <a:xfrm>
              <a:off x="14233" y="2982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矩形: 圆角 56"/>
            <p:cNvSpPr/>
            <p:nvPr>
              <p:custDataLst>
                <p:tags r:id="rId27"/>
              </p:custDataLst>
            </p:nvPr>
          </p:nvSpPr>
          <p:spPr>
            <a:xfrm>
              <a:off x="14233" y="4814"/>
              <a:ext cx="3963" cy="59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3" name="图片 2" descr="2931-中文--2024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38"/>
            <a:stretch>
              <a:fillRect/>
            </a:stretch>
          </p:blipFill>
          <p:spPr>
            <a:xfrm>
              <a:off x="14867" y="3263"/>
              <a:ext cx="2760" cy="143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29"/>
              </p:custDataLst>
            </p:nvPr>
          </p:nvSpPr>
          <p:spPr>
            <a:xfrm>
              <a:off x="14233" y="4755"/>
              <a:ext cx="3963" cy="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</a:rPr>
                <a:t>Carbon Fiber Comparison Gauges</a:t>
              </a:r>
            </a:p>
          </p:txBody>
        </p:sp>
      </p:grpSp>
      <p:sp>
        <p:nvSpPr>
          <p:cNvPr id="8" name="矩形: 圆角 55"/>
          <p:cNvSpPr/>
          <p:nvPr>
            <p:custDataLst>
              <p:tags r:id="rId22"/>
            </p:custDataLst>
          </p:nvPr>
        </p:nvSpPr>
        <p:spPr>
          <a:xfrm>
            <a:off x="9170670" y="430784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: 圆角 56"/>
          <p:cNvSpPr/>
          <p:nvPr>
            <p:custDataLst>
              <p:tags r:id="rId23"/>
            </p:custDataLst>
          </p:nvPr>
        </p:nvSpPr>
        <p:spPr>
          <a:xfrm>
            <a:off x="9170670" y="5557520"/>
            <a:ext cx="2516505" cy="2882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10"/>
          <p:cNvSpPr txBox="1"/>
          <p:nvPr>
            <p:custDataLst>
              <p:tags r:id="rId24"/>
            </p:custDataLst>
          </p:nvPr>
        </p:nvSpPr>
        <p:spPr>
          <a:xfrm>
            <a:off x="9183370" y="555434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Plug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4" name="图片 13" descr="4835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708140" y="4441825"/>
            <a:ext cx="1715770" cy="965835"/>
          </a:xfrm>
          <a:prstGeom prst="rect">
            <a:avLst/>
          </a:prstGeom>
        </p:spPr>
      </p:pic>
      <p:pic>
        <p:nvPicPr>
          <p:cNvPr id="27" name="图片 26" descr="4124-中文-2025-11-5--2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9880600" y="4462780"/>
            <a:ext cx="1134110" cy="98996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668250" y="53244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1693525" cy="1665149"/>
            <a:chOff x="-898000" y="-66925"/>
            <a:chExt cx="1169352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80" y="468380"/>
              <a:ext cx="8602345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(Measuring Instruments P1)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527168"/>
            <a:chOff x="931" y="2993"/>
            <a:chExt cx="3965" cy="2403"/>
          </a:xfrm>
        </p:grpSpPr>
        <p:sp>
          <p:nvSpPr>
            <p:cNvPr id="8" name="矩形: 圆角 5301"/>
            <p:cNvSpPr/>
            <p:nvPr>
              <p:custDataLst>
                <p:tags r:id="rId26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矩形: 圆角 5302"/>
            <p:cNvSpPr/>
            <p:nvPr>
              <p:custDataLst>
                <p:tags r:id="rId27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6" name="文本框 45"/>
            <p:cNvSpPr txBox="1"/>
            <p:nvPr>
              <p:custDataLst>
                <p:tags r:id="rId28"/>
              </p:custDataLst>
            </p:nvPr>
          </p:nvSpPr>
          <p:spPr>
            <a:xfrm>
              <a:off x="933" y="4950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CNC Vision Measuring Systems</a:t>
              </a:r>
            </a:p>
          </p:txBody>
        </p:sp>
      </p:grpSp>
      <p:grpSp>
        <p:nvGrpSpPr>
          <p:cNvPr id="47" name="组合 46"/>
          <p:cNvGrpSpPr/>
          <p:nvPr>
            <p:custDataLst>
              <p:tags r:id="rId2"/>
            </p:custDataLst>
          </p:nvPr>
        </p:nvGrpSpPr>
        <p:grpSpPr>
          <a:xfrm>
            <a:off x="8570595" y="2309495"/>
            <a:ext cx="2601595" cy="1739833"/>
            <a:chOff x="5378" y="2993"/>
            <a:chExt cx="4097" cy="2739"/>
          </a:xfrm>
        </p:grpSpPr>
        <p:sp>
          <p:nvSpPr>
            <p:cNvPr id="48" name="矩形: 圆角 7"/>
            <p:cNvSpPr/>
            <p:nvPr>
              <p:custDataLst>
                <p:tags r:id="rId23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矩形: 圆角 13"/>
            <p:cNvSpPr/>
            <p:nvPr>
              <p:custDataLst>
                <p:tags r:id="rId24"/>
              </p:custDataLst>
            </p:nvPr>
          </p:nvSpPr>
          <p:spPr>
            <a:xfrm>
              <a:off x="5379" y="4756"/>
              <a:ext cx="3963" cy="637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0" name="文本框 49"/>
            <p:cNvSpPr txBox="1"/>
            <p:nvPr>
              <p:custDataLst>
                <p:tags r:id="rId25"/>
              </p:custDataLst>
            </p:nvPr>
          </p:nvSpPr>
          <p:spPr>
            <a:xfrm>
              <a:off x="5378" y="4716"/>
              <a:ext cx="4097" cy="1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Roundness Measuring </a:t>
              </a:r>
            </a:p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Machines</a:t>
              </a:r>
            </a:p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endPara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51" name="组合 50"/>
          <p:cNvGrpSpPr/>
          <p:nvPr>
            <p:custDataLst>
              <p:tags r:id="rId3"/>
            </p:custDataLst>
          </p:nvPr>
        </p:nvGrpSpPr>
        <p:grpSpPr>
          <a:xfrm>
            <a:off x="8609013" y="4390390"/>
            <a:ext cx="2524760" cy="1553845"/>
            <a:chOff x="8823" y="6721"/>
            <a:chExt cx="3976" cy="2447"/>
          </a:xfrm>
        </p:grpSpPr>
        <p:sp>
          <p:nvSpPr>
            <p:cNvPr id="52" name="矩形: 圆角 40"/>
            <p:cNvSpPr/>
            <p:nvPr>
              <p:custDataLst>
                <p:tags r:id="rId20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" name="矩形: 圆角 41"/>
            <p:cNvSpPr/>
            <p:nvPr>
              <p:custDataLst>
                <p:tags r:id="rId21"/>
              </p:custDataLst>
            </p:nvPr>
          </p:nvSpPr>
          <p:spPr>
            <a:xfrm>
              <a:off x="8836" y="8448"/>
              <a:ext cx="3963" cy="66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4" name="文本框 53"/>
            <p:cNvSpPr txBox="1"/>
            <p:nvPr>
              <p:custDataLst>
                <p:tags r:id="rId22"/>
              </p:custDataLst>
            </p:nvPr>
          </p:nvSpPr>
          <p:spPr>
            <a:xfrm>
              <a:off x="8823" y="8443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Surface Profile Measuring Machines</a:t>
              </a:r>
            </a:p>
          </p:txBody>
        </p:sp>
      </p:grpSp>
      <p:grpSp>
        <p:nvGrpSpPr>
          <p:cNvPr id="55" name="组合 54"/>
          <p:cNvGrpSpPr/>
          <p:nvPr>
            <p:custDataLst>
              <p:tags r:id="rId4"/>
            </p:custDataLst>
          </p:nvPr>
        </p:nvGrpSpPr>
        <p:grpSpPr>
          <a:xfrm>
            <a:off x="1109028" y="2298065"/>
            <a:ext cx="2516505" cy="1532255"/>
            <a:chOff x="14277" y="6565"/>
            <a:chExt cx="3963" cy="2413"/>
          </a:xfrm>
        </p:grpSpPr>
        <p:sp>
          <p:nvSpPr>
            <p:cNvPr id="56" name="矩形: 圆角 40"/>
            <p:cNvSpPr/>
            <p:nvPr>
              <p:custDataLst>
                <p:tags r:id="rId17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矩形: 圆角 41"/>
            <p:cNvSpPr/>
            <p:nvPr>
              <p:custDataLst>
                <p:tags r:id="rId18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8" name="文本框 57"/>
            <p:cNvSpPr txBox="1"/>
            <p:nvPr>
              <p:custDataLst>
                <p:tags r:id="rId19"/>
              </p:custDataLst>
            </p:nvPr>
          </p:nvSpPr>
          <p:spPr>
            <a:xfrm>
              <a:off x="14277" y="853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Quick Measurement Systems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59" name="矩形: 圆角 55"/>
          <p:cNvSpPr/>
          <p:nvPr>
            <p:custDataLst>
              <p:tags r:id="rId5"/>
            </p:custDataLst>
          </p:nvPr>
        </p:nvSpPr>
        <p:spPr>
          <a:xfrm>
            <a:off x="1109028" y="437388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0" name="矩形: 圆角 56"/>
          <p:cNvSpPr/>
          <p:nvPr>
            <p:custDataLst>
              <p:tags r:id="rId6"/>
            </p:custDataLst>
          </p:nvPr>
        </p:nvSpPr>
        <p:spPr>
          <a:xfrm>
            <a:off x="1109028" y="5623560"/>
            <a:ext cx="2516505" cy="2882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矩形: 圆角 18"/>
          <p:cNvSpPr/>
          <p:nvPr>
            <p:custDataLst>
              <p:tags r:id="rId7"/>
            </p:custDataLst>
          </p:nvPr>
        </p:nvSpPr>
        <p:spPr>
          <a:xfrm>
            <a:off x="4839970" y="438785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7" name="矩形: 圆角 24"/>
          <p:cNvSpPr/>
          <p:nvPr>
            <p:custDataLst>
              <p:tags r:id="rId8"/>
            </p:custDataLst>
          </p:nvPr>
        </p:nvSpPr>
        <p:spPr>
          <a:xfrm>
            <a:off x="4839970" y="5482590"/>
            <a:ext cx="2516505" cy="42926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8" name="文本框 67"/>
          <p:cNvSpPr txBox="1"/>
          <p:nvPr>
            <p:custDataLst>
              <p:tags r:id="rId9"/>
            </p:custDataLst>
          </p:nvPr>
        </p:nvSpPr>
        <p:spPr>
          <a:xfrm>
            <a:off x="1109028" y="562737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Measuring Arms</a:t>
            </a:r>
          </a:p>
        </p:txBody>
      </p:sp>
      <p:sp>
        <p:nvSpPr>
          <p:cNvPr id="69" name="文本框 68"/>
          <p:cNvSpPr txBox="1"/>
          <p:nvPr>
            <p:custDataLst>
              <p:tags r:id="rId10"/>
            </p:custDataLst>
          </p:nvPr>
        </p:nvSpPr>
        <p:spPr>
          <a:xfrm>
            <a:off x="4839970" y="5473700"/>
            <a:ext cx="25165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Coordinate Measuring Machines </a:t>
            </a:r>
          </a:p>
        </p:txBody>
      </p:sp>
      <p:pic>
        <p:nvPicPr>
          <p:cNvPr id="33" name="图片 32" descr="QMS-A45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1704658" y="2394585"/>
            <a:ext cx="1325245" cy="1108075"/>
          </a:xfrm>
          <a:prstGeom prst="rect">
            <a:avLst/>
          </a:prstGeom>
        </p:spPr>
      </p:pic>
      <p:pic>
        <p:nvPicPr>
          <p:cNvPr id="37" name="图片 36" descr="ISD-V22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/>
          <a:srcRect l="8114" t="4737" r="10296" b="4126"/>
          <a:stretch>
            <a:fillRect/>
          </a:stretch>
        </p:blipFill>
        <p:spPr>
          <a:xfrm>
            <a:off x="5417820" y="2315845"/>
            <a:ext cx="1593215" cy="1187450"/>
          </a:xfrm>
          <a:prstGeom prst="rect">
            <a:avLst/>
          </a:prstGeom>
        </p:spPr>
      </p:pic>
      <p:pic>
        <p:nvPicPr>
          <p:cNvPr id="40" name="图片 39" descr="RCT-RA26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4"/>
          <a:srcRect t="3500" b="1861"/>
          <a:stretch>
            <a:fillRect/>
          </a:stretch>
        </p:blipFill>
        <p:spPr>
          <a:xfrm>
            <a:off x="9350058" y="2315845"/>
            <a:ext cx="1042670" cy="1113790"/>
          </a:xfrm>
          <a:prstGeom prst="rect">
            <a:avLst/>
          </a:prstGeom>
        </p:spPr>
      </p:pic>
      <p:pic>
        <p:nvPicPr>
          <p:cNvPr id="41" name="图片 40" descr="CMM-PM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5640705" y="4387850"/>
            <a:ext cx="824865" cy="1083310"/>
          </a:xfrm>
          <a:prstGeom prst="rect">
            <a:avLst/>
          </a:prstGeom>
        </p:spPr>
      </p:pic>
      <p:pic>
        <p:nvPicPr>
          <p:cNvPr id="42" name="图片 41" descr="CMM-CM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2026920" y="4402455"/>
            <a:ext cx="680720" cy="1174750"/>
          </a:xfrm>
          <a:prstGeom prst="rect">
            <a:avLst/>
          </a:prstGeom>
        </p:spPr>
      </p:pic>
      <p:pic>
        <p:nvPicPr>
          <p:cNvPr id="43" name="图片 42" descr="SPM-1000C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7"/>
          <a:srcRect t="5278" b="4796"/>
          <a:stretch>
            <a:fillRect/>
          </a:stretch>
        </p:blipFill>
        <p:spPr>
          <a:xfrm>
            <a:off x="9402128" y="4389755"/>
            <a:ext cx="938530" cy="1093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1426825" cy="1665149"/>
            <a:chOff x="-898000" y="-66925"/>
            <a:chExt cx="1142682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80" y="468380"/>
              <a:ext cx="8335645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(Measuring Instruments P2)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527168"/>
            <a:chOff x="931" y="2993"/>
            <a:chExt cx="3965" cy="2403"/>
          </a:xfrm>
        </p:grpSpPr>
        <p:sp>
          <p:nvSpPr>
            <p:cNvPr id="8" name="矩形: 圆角 5301"/>
            <p:cNvSpPr/>
            <p:nvPr>
              <p:custDataLst>
                <p:tags r:id="rId25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矩形: 圆角 5302"/>
            <p:cNvSpPr/>
            <p:nvPr>
              <p:custDataLst>
                <p:tags r:id="rId26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文本框 5"/>
            <p:cNvSpPr txBox="1"/>
            <p:nvPr>
              <p:custDataLst>
                <p:tags r:id="rId27"/>
              </p:custDataLst>
            </p:nvPr>
          </p:nvSpPr>
          <p:spPr>
            <a:xfrm>
              <a:off x="933" y="4950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Length Presetters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7" name="组合 46"/>
          <p:cNvGrpSpPr/>
          <p:nvPr>
            <p:custDataLst>
              <p:tags r:id="rId2"/>
            </p:custDataLst>
          </p:nvPr>
        </p:nvGrpSpPr>
        <p:grpSpPr>
          <a:xfrm>
            <a:off x="8570595" y="2309495"/>
            <a:ext cx="2601595" cy="1739833"/>
            <a:chOff x="5378" y="2993"/>
            <a:chExt cx="4097" cy="2739"/>
          </a:xfrm>
        </p:grpSpPr>
        <p:sp>
          <p:nvSpPr>
            <p:cNvPr id="48" name="矩形: 圆角 7"/>
            <p:cNvSpPr/>
            <p:nvPr>
              <p:custDataLst>
                <p:tags r:id="rId22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矩形: 圆角 13"/>
            <p:cNvSpPr/>
            <p:nvPr>
              <p:custDataLst>
                <p:tags r:id="rId23"/>
              </p:custDataLst>
            </p:nvPr>
          </p:nvSpPr>
          <p:spPr>
            <a:xfrm>
              <a:off x="5379" y="4756"/>
              <a:ext cx="3963" cy="637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文本框 12"/>
            <p:cNvSpPr txBox="1"/>
            <p:nvPr>
              <p:custDataLst>
                <p:tags r:id="rId24"/>
              </p:custDataLst>
            </p:nvPr>
          </p:nvSpPr>
          <p:spPr>
            <a:xfrm>
              <a:off x="5378" y="4716"/>
              <a:ext cx="4097" cy="1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Wireless Digital Measuring Tapes 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+ Laser Distance Meters</a:t>
              </a:r>
            </a:p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endPara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8609013" y="4390390"/>
            <a:ext cx="2524760" cy="1525905"/>
            <a:chOff x="8823" y="6721"/>
            <a:chExt cx="3976" cy="2403"/>
          </a:xfrm>
        </p:grpSpPr>
        <p:sp>
          <p:nvSpPr>
            <p:cNvPr id="16" name="矩形: 圆角 40"/>
            <p:cNvSpPr/>
            <p:nvPr>
              <p:custDataLst>
                <p:tags r:id="rId19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矩形: 圆角 41"/>
            <p:cNvSpPr/>
            <p:nvPr>
              <p:custDataLst>
                <p:tags r:id="rId20"/>
              </p:custDataLst>
            </p:nvPr>
          </p:nvSpPr>
          <p:spPr>
            <a:xfrm>
              <a:off x="8836" y="8663"/>
              <a:ext cx="3963" cy="44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4" name="文本框 53"/>
            <p:cNvSpPr txBox="1"/>
            <p:nvPr>
              <p:custDataLst>
                <p:tags r:id="rId21"/>
              </p:custDataLst>
            </p:nvPr>
          </p:nvSpPr>
          <p:spPr>
            <a:xfrm>
              <a:off x="8823" y="866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Ultrasonic Thickness Gauges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55" name="组合 54"/>
          <p:cNvGrpSpPr/>
          <p:nvPr>
            <p:custDataLst>
              <p:tags r:id="rId4"/>
            </p:custDataLst>
          </p:nvPr>
        </p:nvGrpSpPr>
        <p:grpSpPr>
          <a:xfrm>
            <a:off x="1109028" y="2298065"/>
            <a:ext cx="2516505" cy="1532255"/>
            <a:chOff x="14277" y="6565"/>
            <a:chExt cx="3963" cy="2413"/>
          </a:xfrm>
        </p:grpSpPr>
        <p:sp>
          <p:nvSpPr>
            <p:cNvPr id="56" name="矩形: 圆角 40"/>
            <p:cNvSpPr/>
            <p:nvPr>
              <p:custDataLst>
                <p:tags r:id="rId16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矩形: 圆角 41"/>
            <p:cNvSpPr/>
            <p:nvPr>
              <p:custDataLst>
                <p:tags r:id="rId17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8" name="文本框 57"/>
            <p:cNvSpPr txBox="1"/>
            <p:nvPr>
              <p:custDataLst>
                <p:tags r:id="rId18"/>
              </p:custDataLst>
            </p:nvPr>
          </p:nvSpPr>
          <p:spPr>
            <a:xfrm>
              <a:off x="14277" y="853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Handheld 3D Scanners</a:t>
              </a:r>
            </a:p>
          </p:txBody>
        </p:sp>
      </p:grpSp>
      <p:sp>
        <p:nvSpPr>
          <p:cNvPr id="59" name="矩形: 圆角 55"/>
          <p:cNvSpPr/>
          <p:nvPr>
            <p:custDataLst>
              <p:tags r:id="rId5"/>
            </p:custDataLst>
          </p:nvPr>
        </p:nvSpPr>
        <p:spPr>
          <a:xfrm>
            <a:off x="1109028" y="437388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0" name="矩形: 圆角 56"/>
          <p:cNvSpPr/>
          <p:nvPr>
            <p:custDataLst>
              <p:tags r:id="rId6"/>
            </p:custDataLst>
          </p:nvPr>
        </p:nvSpPr>
        <p:spPr>
          <a:xfrm>
            <a:off x="1109028" y="5623560"/>
            <a:ext cx="2516505" cy="2882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矩形: 圆角 18"/>
          <p:cNvSpPr/>
          <p:nvPr>
            <p:custDataLst>
              <p:tags r:id="rId7"/>
            </p:custDataLst>
          </p:nvPr>
        </p:nvSpPr>
        <p:spPr>
          <a:xfrm>
            <a:off x="4839018" y="438785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7" name="矩形: 圆角 24"/>
          <p:cNvSpPr/>
          <p:nvPr>
            <p:custDataLst>
              <p:tags r:id="rId8"/>
            </p:custDataLst>
          </p:nvPr>
        </p:nvSpPr>
        <p:spPr>
          <a:xfrm>
            <a:off x="4839018" y="5627370"/>
            <a:ext cx="2516505" cy="28448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8" name="文本框 67"/>
          <p:cNvSpPr txBox="1"/>
          <p:nvPr>
            <p:custDataLst>
              <p:tags r:id="rId9"/>
            </p:custDataLst>
          </p:nvPr>
        </p:nvSpPr>
        <p:spPr>
          <a:xfrm>
            <a:off x="1109028" y="562737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Height Gauges</a:t>
            </a:r>
          </a:p>
        </p:txBody>
      </p:sp>
      <p:sp>
        <p:nvSpPr>
          <p:cNvPr id="69" name="文本框 68"/>
          <p:cNvSpPr txBox="1"/>
          <p:nvPr>
            <p:custDataLst>
              <p:tags r:id="rId10"/>
            </p:custDataLst>
          </p:nvPr>
        </p:nvSpPr>
        <p:spPr>
          <a:xfrm>
            <a:off x="4839018" y="563562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Air Gauges And Displays</a:t>
            </a:r>
          </a:p>
        </p:txBody>
      </p:sp>
      <p:pic>
        <p:nvPicPr>
          <p:cNvPr id="21" name="图片 20" descr="LSM-L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64080" y="2384425"/>
            <a:ext cx="406400" cy="1116965"/>
          </a:xfrm>
          <a:prstGeom prst="rect">
            <a:avLst/>
          </a:prstGeom>
        </p:spPr>
      </p:pic>
      <p:pic>
        <p:nvPicPr>
          <p:cNvPr id="23" name="图片 22" descr="ISQ-SC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5207635" y="2341245"/>
            <a:ext cx="1779270" cy="1160145"/>
          </a:xfrm>
          <a:prstGeom prst="rect">
            <a:avLst/>
          </a:prstGeom>
        </p:spPr>
      </p:pic>
      <p:pic>
        <p:nvPicPr>
          <p:cNvPr id="24" name="图片 23" descr="956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9085580" y="2340610"/>
            <a:ext cx="1571625" cy="1079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2109153" y="4448810"/>
            <a:ext cx="516255" cy="11163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5609590" y="4450715"/>
            <a:ext cx="975360" cy="1143000"/>
          </a:xfrm>
          <a:prstGeom prst="rect">
            <a:avLst/>
          </a:prstGeom>
        </p:spPr>
      </p:pic>
      <p:pic>
        <p:nvPicPr>
          <p:cNvPr id="34" name="图片 33" descr="ISU-800D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6"/>
          <a:srcRect t="4083" b="4204"/>
          <a:stretch>
            <a:fillRect/>
          </a:stretch>
        </p:blipFill>
        <p:spPr>
          <a:xfrm>
            <a:off x="9506268" y="4448810"/>
            <a:ext cx="730250" cy="115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03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Component Analysis</a:t>
              </a:r>
            </a:p>
          </p:txBody>
        </p:sp>
      </p:grpSp>
      <p:grpSp>
        <p:nvGrpSpPr>
          <p:cNvPr id="35" name="组合 34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527168"/>
            <a:chOff x="931" y="2993"/>
            <a:chExt cx="3965" cy="2403"/>
          </a:xfrm>
        </p:grpSpPr>
        <p:sp>
          <p:nvSpPr>
            <p:cNvPr id="36" name="矩形: 圆角 5301"/>
            <p:cNvSpPr/>
            <p:nvPr>
              <p:custDataLst>
                <p:tags r:id="rId20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矩形: 圆角 5302"/>
            <p:cNvSpPr/>
            <p:nvPr>
              <p:custDataLst>
                <p:tags r:id="rId21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6" name="文本框 45"/>
            <p:cNvSpPr txBox="1"/>
            <p:nvPr>
              <p:custDataLst>
                <p:tags r:id="rId22"/>
              </p:custDataLst>
            </p:nvPr>
          </p:nvSpPr>
          <p:spPr>
            <a:xfrm>
              <a:off x="933" y="4950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Handheld Libs Spectrometers</a:t>
              </a:r>
            </a:p>
          </p:txBody>
        </p:sp>
      </p:grpSp>
      <p:grpSp>
        <p:nvGrpSpPr>
          <p:cNvPr id="47" name="组合 46"/>
          <p:cNvGrpSpPr/>
          <p:nvPr>
            <p:custDataLst>
              <p:tags r:id="rId2"/>
            </p:custDataLst>
          </p:nvPr>
        </p:nvGrpSpPr>
        <p:grpSpPr>
          <a:xfrm>
            <a:off x="8574405" y="2309495"/>
            <a:ext cx="2601595" cy="1554988"/>
            <a:chOff x="5378" y="2993"/>
            <a:chExt cx="4097" cy="2448"/>
          </a:xfrm>
        </p:grpSpPr>
        <p:sp>
          <p:nvSpPr>
            <p:cNvPr id="48" name="矩形: 圆角 7"/>
            <p:cNvSpPr/>
            <p:nvPr>
              <p:custDataLst>
                <p:tags r:id="rId17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矩形: 圆角 13"/>
            <p:cNvSpPr/>
            <p:nvPr>
              <p:custDataLst>
                <p:tags r:id="rId18"/>
              </p:custDataLst>
            </p:nvPr>
          </p:nvSpPr>
          <p:spPr>
            <a:xfrm>
              <a:off x="5379" y="4756"/>
              <a:ext cx="3963" cy="637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0" name="文本框 49"/>
            <p:cNvSpPr txBox="1"/>
            <p:nvPr>
              <p:custDataLst>
                <p:tags r:id="rId19"/>
              </p:custDataLst>
            </p:nvPr>
          </p:nvSpPr>
          <p:spPr>
            <a:xfrm>
              <a:off x="5378" y="4716"/>
              <a:ext cx="4097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Spark Direct Reading Spectrometers</a:t>
              </a:r>
            </a:p>
          </p:txBody>
        </p:sp>
      </p:grpSp>
      <p:grpSp>
        <p:nvGrpSpPr>
          <p:cNvPr id="51" name="组合 50"/>
          <p:cNvGrpSpPr/>
          <p:nvPr>
            <p:custDataLst>
              <p:tags r:id="rId3"/>
            </p:custDataLst>
          </p:nvPr>
        </p:nvGrpSpPr>
        <p:grpSpPr>
          <a:xfrm>
            <a:off x="8566785" y="4390390"/>
            <a:ext cx="2524760" cy="1553845"/>
            <a:chOff x="8823" y="6721"/>
            <a:chExt cx="3976" cy="2447"/>
          </a:xfrm>
        </p:grpSpPr>
        <p:sp>
          <p:nvSpPr>
            <p:cNvPr id="52" name="矩形: 圆角 40"/>
            <p:cNvSpPr/>
            <p:nvPr>
              <p:custDataLst>
                <p:tags r:id="rId14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" name="矩形: 圆角 41"/>
            <p:cNvSpPr/>
            <p:nvPr>
              <p:custDataLst>
                <p:tags r:id="rId15"/>
              </p:custDataLst>
            </p:nvPr>
          </p:nvSpPr>
          <p:spPr>
            <a:xfrm>
              <a:off x="8836" y="8448"/>
              <a:ext cx="3963" cy="66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4" name="文本框 53"/>
            <p:cNvSpPr txBox="1"/>
            <p:nvPr>
              <p:custDataLst>
                <p:tags r:id="rId16"/>
              </p:custDataLst>
            </p:nvPr>
          </p:nvSpPr>
          <p:spPr>
            <a:xfrm>
              <a:off x="8823" y="8443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Oxygen/Nitrogen/Hydrogen Analyzers</a:t>
              </a:r>
            </a:p>
          </p:txBody>
        </p:sp>
      </p:grpSp>
      <p:grpSp>
        <p:nvGrpSpPr>
          <p:cNvPr id="55" name="组合 54"/>
          <p:cNvGrpSpPr/>
          <p:nvPr>
            <p:custDataLst>
              <p:tags r:id="rId4"/>
            </p:custDataLst>
          </p:nvPr>
        </p:nvGrpSpPr>
        <p:grpSpPr>
          <a:xfrm>
            <a:off x="1104900" y="2298065"/>
            <a:ext cx="2516505" cy="1532255"/>
            <a:chOff x="14277" y="6565"/>
            <a:chExt cx="3963" cy="2413"/>
          </a:xfrm>
        </p:grpSpPr>
        <p:sp>
          <p:nvSpPr>
            <p:cNvPr id="56" name="矩形: 圆角 40"/>
            <p:cNvSpPr/>
            <p:nvPr>
              <p:custDataLst>
                <p:tags r:id="rId11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矩形: 圆角 41"/>
            <p:cNvSpPr/>
            <p:nvPr>
              <p:custDataLst>
                <p:tags r:id="rId12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8" name="文本框 57"/>
            <p:cNvSpPr txBox="1"/>
            <p:nvPr>
              <p:custDataLst>
                <p:tags r:id="rId13"/>
              </p:custDataLst>
            </p:nvPr>
          </p:nvSpPr>
          <p:spPr>
            <a:xfrm>
              <a:off x="14277" y="853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Handheld XRF Alloy Analyzers</a:t>
              </a:r>
            </a:p>
          </p:txBody>
        </p:sp>
      </p:grpSp>
      <p:sp>
        <p:nvSpPr>
          <p:cNvPr id="59" name="矩形: 圆角 55"/>
          <p:cNvSpPr/>
          <p:nvPr>
            <p:custDataLst>
              <p:tags r:id="rId5"/>
            </p:custDataLst>
          </p:nvPr>
        </p:nvSpPr>
        <p:spPr>
          <a:xfrm>
            <a:off x="1104900" y="437388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0" name="矩形: 圆角 56"/>
          <p:cNvSpPr/>
          <p:nvPr>
            <p:custDataLst>
              <p:tags r:id="rId6"/>
            </p:custDataLst>
          </p:nvPr>
        </p:nvSpPr>
        <p:spPr>
          <a:xfrm>
            <a:off x="1104900" y="5623560"/>
            <a:ext cx="2516505" cy="2882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矩形: 圆角 18"/>
          <p:cNvSpPr/>
          <p:nvPr>
            <p:custDataLst>
              <p:tags r:id="rId7"/>
            </p:custDataLst>
          </p:nvPr>
        </p:nvSpPr>
        <p:spPr>
          <a:xfrm>
            <a:off x="4839970" y="438785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7" name="矩形: 圆角 24"/>
          <p:cNvSpPr/>
          <p:nvPr>
            <p:custDataLst>
              <p:tags r:id="rId8"/>
            </p:custDataLst>
          </p:nvPr>
        </p:nvSpPr>
        <p:spPr>
          <a:xfrm>
            <a:off x="4839970" y="562610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8" name="文本框 67"/>
          <p:cNvSpPr txBox="1"/>
          <p:nvPr>
            <p:custDataLst>
              <p:tags r:id="rId9"/>
            </p:custDataLst>
          </p:nvPr>
        </p:nvSpPr>
        <p:spPr>
          <a:xfrm>
            <a:off x="1113155" y="563689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RoHS Analyzers </a:t>
            </a:r>
          </a:p>
        </p:txBody>
      </p:sp>
      <p:sp>
        <p:nvSpPr>
          <p:cNvPr id="69" name="文本框 68"/>
          <p:cNvSpPr txBox="1"/>
          <p:nvPr>
            <p:custDataLst>
              <p:tags r:id="rId10"/>
            </p:custDataLst>
          </p:nvPr>
        </p:nvSpPr>
        <p:spPr>
          <a:xfrm>
            <a:off x="4839970" y="563562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Carbon And Sulfur Analyzers</a:t>
            </a:r>
          </a:p>
        </p:txBody>
      </p:sp>
      <p:pic>
        <p:nvPicPr>
          <p:cNvPr id="3" name="图片 2" descr="HSM-S110"/>
          <p:cNvPicPr>
            <a:picLocks noChangeAspect="1"/>
          </p:cNvPicPr>
          <p:nvPr/>
        </p:nvPicPr>
        <p:blipFill>
          <a:blip r:embed="rId26"/>
          <a:srcRect t="6972" b="3954"/>
          <a:stretch>
            <a:fillRect/>
          </a:stretch>
        </p:blipFill>
        <p:spPr>
          <a:xfrm>
            <a:off x="1795145" y="2339340"/>
            <a:ext cx="1118235" cy="1184275"/>
          </a:xfrm>
          <a:prstGeom prst="rect">
            <a:avLst/>
          </a:prstGeom>
        </p:spPr>
      </p:pic>
      <p:pic>
        <p:nvPicPr>
          <p:cNvPr id="8" name="图片 7" descr="HLS-B410"/>
          <p:cNvPicPr>
            <a:picLocks noChangeAspect="1"/>
          </p:cNvPicPr>
          <p:nvPr/>
        </p:nvPicPr>
        <p:blipFill>
          <a:blip r:embed="rId27"/>
          <a:srcRect t="6972" b="5861"/>
          <a:stretch>
            <a:fillRect/>
          </a:stretch>
        </p:blipFill>
        <p:spPr>
          <a:xfrm>
            <a:off x="5426710" y="2339340"/>
            <a:ext cx="1253490" cy="1184275"/>
          </a:xfrm>
          <a:prstGeom prst="rect">
            <a:avLst/>
          </a:prstGeom>
        </p:spPr>
      </p:pic>
      <p:pic>
        <p:nvPicPr>
          <p:cNvPr id="11" name="图片 10" descr="OES-R420-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027795" y="2331085"/>
            <a:ext cx="1614805" cy="1076960"/>
          </a:xfrm>
          <a:prstGeom prst="rect">
            <a:avLst/>
          </a:prstGeom>
        </p:spPr>
      </p:pic>
      <p:pic>
        <p:nvPicPr>
          <p:cNvPr id="14" name="图片 13" descr="CSA-R300"/>
          <p:cNvPicPr>
            <a:picLocks noChangeAspect="1"/>
          </p:cNvPicPr>
          <p:nvPr/>
        </p:nvPicPr>
        <p:blipFill>
          <a:blip r:embed="rId29"/>
          <a:srcRect t="8167" b="7009"/>
          <a:stretch>
            <a:fillRect/>
          </a:stretch>
        </p:blipFill>
        <p:spPr>
          <a:xfrm>
            <a:off x="5476240" y="4456430"/>
            <a:ext cx="1220470" cy="11303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0"/>
          <a:srcRect t="30375" b="23408"/>
          <a:stretch>
            <a:fillRect/>
          </a:stretch>
        </p:blipFill>
        <p:spPr>
          <a:xfrm>
            <a:off x="1341120" y="4550410"/>
            <a:ext cx="2061210" cy="953135"/>
          </a:xfrm>
          <a:prstGeom prst="rect">
            <a:avLst/>
          </a:prstGeom>
        </p:spPr>
      </p:pic>
      <p:pic>
        <p:nvPicPr>
          <p:cNvPr id="2" name="图片 1" descr="ELA-ONH35 最终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951595" y="4406900"/>
            <a:ext cx="1767205" cy="105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04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2" name="文本框 11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Mechanical Testing</a:t>
              </a:r>
            </a:p>
          </p:txBody>
        </p:sp>
      </p:grpSp>
      <p:grpSp>
        <p:nvGrpSpPr>
          <p:cNvPr id="18" name="组合 17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7140" cy="1533524"/>
            <a:chOff x="931" y="2993"/>
            <a:chExt cx="3963" cy="2413"/>
          </a:xfrm>
        </p:grpSpPr>
        <p:sp>
          <p:nvSpPr>
            <p:cNvPr id="5302" name="矩形: 圆角 5301"/>
            <p:cNvSpPr/>
            <p:nvPr>
              <p:custDataLst>
                <p:tags r:id="rId28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29"/>
              </p:custDataLst>
            </p:nvPr>
          </p:nvSpPr>
          <p:spPr>
            <a:xfrm>
              <a:off x="931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30"/>
              </p:custDataLst>
            </p:nvPr>
          </p:nvSpPr>
          <p:spPr>
            <a:xfrm>
              <a:off x="931" y="4963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Impact Testing Machines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6505" cy="1561340"/>
            <a:chOff x="5379" y="2993"/>
            <a:chExt cx="3963" cy="2458"/>
          </a:xfrm>
        </p:grpSpPr>
        <p:sp>
          <p:nvSpPr>
            <p:cNvPr id="3" name="矩形: 圆角 7"/>
            <p:cNvSpPr/>
            <p:nvPr>
              <p:custDataLst>
                <p:tags r:id="rId25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26"/>
              </p:custDataLst>
            </p:nvPr>
          </p:nvSpPr>
          <p:spPr>
            <a:xfrm>
              <a:off x="5379" y="4759"/>
              <a:ext cx="3963" cy="647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/>
            <p:cNvSpPr txBox="1"/>
            <p:nvPr>
              <p:custDataLst>
                <p:tags r:id="rId27"/>
              </p:custDataLst>
            </p:nvPr>
          </p:nvSpPr>
          <p:spPr>
            <a:xfrm>
              <a:off x="5379" y="472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Electronic Torsion Testing Machines</a:t>
              </a:r>
            </a:p>
          </p:txBody>
        </p:sp>
      </p:grpSp>
      <p:grpSp>
        <p:nvGrpSpPr>
          <p:cNvPr id="46" name="组合 45"/>
          <p:cNvGrpSpPr/>
          <p:nvPr>
            <p:custDataLst>
              <p:tags r:id="rId3"/>
            </p:custDataLst>
          </p:nvPr>
        </p:nvGrpSpPr>
        <p:grpSpPr>
          <a:xfrm>
            <a:off x="4838065" y="4387850"/>
            <a:ext cx="2518410" cy="1567815"/>
            <a:chOff x="4384" y="6721"/>
            <a:chExt cx="3966" cy="2469"/>
          </a:xfrm>
        </p:grpSpPr>
        <p:sp>
          <p:nvSpPr>
            <p:cNvPr id="19" name="矩形: 圆角 18"/>
            <p:cNvSpPr/>
            <p:nvPr>
              <p:custDataLst>
                <p:tags r:id="rId22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23"/>
              </p:custDataLst>
            </p:nvPr>
          </p:nvSpPr>
          <p:spPr>
            <a:xfrm>
              <a:off x="4387" y="8496"/>
              <a:ext cx="3963" cy="62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/>
            <p:cNvSpPr txBox="1"/>
            <p:nvPr>
              <p:custDataLst>
                <p:tags r:id="rId24"/>
              </p:custDataLst>
            </p:nvPr>
          </p:nvSpPr>
          <p:spPr>
            <a:xfrm>
              <a:off x="4384" y="8465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Servohydraulic Fatigue Testing Machines</a:t>
              </a:r>
            </a:p>
          </p:txBody>
        </p:sp>
      </p:grpSp>
      <p:grpSp>
        <p:nvGrpSpPr>
          <p:cNvPr id="29" name="组合 28"/>
          <p:cNvGrpSpPr/>
          <p:nvPr>
            <p:custDataLst>
              <p:tags r:id="rId4"/>
            </p:custDataLst>
          </p:nvPr>
        </p:nvGrpSpPr>
        <p:grpSpPr>
          <a:xfrm>
            <a:off x="1104900" y="2298065"/>
            <a:ext cx="2516505" cy="1565275"/>
            <a:chOff x="14277" y="6565"/>
            <a:chExt cx="3963" cy="2465"/>
          </a:xfrm>
        </p:grpSpPr>
        <p:sp>
          <p:nvSpPr>
            <p:cNvPr id="5" name="矩形: 圆角 40"/>
            <p:cNvSpPr/>
            <p:nvPr>
              <p:custDataLst>
                <p:tags r:id="rId19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20"/>
              </p:custDataLst>
            </p:nvPr>
          </p:nvSpPr>
          <p:spPr>
            <a:xfrm>
              <a:off x="14277" y="8350"/>
              <a:ext cx="3963" cy="628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6"/>
            <p:cNvSpPr txBox="1"/>
            <p:nvPr>
              <p:custDataLst>
                <p:tags r:id="rId21"/>
              </p:custDataLst>
            </p:nvPr>
          </p:nvSpPr>
          <p:spPr>
            <a:xfrm>
              <a:off x="14277" y="8305"/>
              <a:ext cx="3958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Electronic Universal Testing Machines</a:t>
              </a:r>
            </a:p>
          </p:txBody>
        </p:sp>
      </p:grpSp>
      <p:grpSp>
        <p:nvGrpSpPr>
          <p:cNvPr id="36" name="组合 35"/>
          <p:cNvGrpSpPr/>
          <p:nvPr>
            <p:custDataLst>
              <p:tags r:id="rId5"/>
            </p:custDataLst>
          </p:nvPr>
        </p:nvGrpSpPr>
        <p:grpSpPr>
          <a:xfrm>
            <a:off x="1104900" y="4373880"/>
            <a:ext cx="2520950" cy="1581785"/>
            <a:chOff x="9828" y="6610"/>
            <a:chExt cx="3970" cy="2491"/>
          </a:xfrm>
        </p:grpSpPr>
        <p:sp>
          <p:nvSpPr>
            <p:cNvPr id="15" name="矩形: 圆角 55"/>
            <p:cNvSpPr/>
            <p:nvPr>
              <p:custDataLst>
                <p:tags r:id="rId16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17"/>
              </p:custDataLst>
            </p:nvPr>
          </p:nvSpPr>
          <p:spPr>
            <a:xfrm>
              <a:off x="9835" y="8407"/>
              <a:ext cx="3963" cy="62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18"/>
              </p:custDataLst>
            </p:nvPr>
          </p:nvSpPr>
          <p:spPr>
            <a:xfrm>
              <a:off x="9829" y="837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Vertical Bending Testing Machines</a:t>
              </a:r>
            </a:p>
          </p:txBody>
        </p:sp>
      </p:grpSp>
      <p:grpSp>
        <p:nvGrpSpPr>
          <p:cNvPr id="27" name="组合 26"/>
          <p:cNvGrpSpPr/>
          <p:nvPr>
            <p:custDataLst>
              <p:tags r:id="rId6"/>
            </p:custDataLst>
          </p:nvPr>
        </p:nvGrpSpPr>
        <p:grpSpPr>
          <a:xfrm>
            <a:off x="8570595" y="4388485"/>
            <a:ext cx="2520315" cy="1564005"/>
            <a:chOff x="4387" y="6721"/>
            <a:chExt cx="3969" cy="2463"/>
          </a:xfrm>
        </p:grpSpPr>
        <p:sp>
          <p:nvSpPr>
            <p:cNvPr id="28" name="矩形: 圆角 18"/>
            <p:cNvSpPr/>
            <p:nvPr>
              <p:custDataLst>
                <p:tags r:id="rId13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" name="矩形: 圆角 24"/>
            <p:cNvSpPr/>
            <p:nvPr>
              <p:custDataLst>
                <p:tags r:id="rId14"/>
              </p:custDataLst>
            </p:nvPr>
          </p:nvSpPr>
          <p:spPr>
            <a:xfrm>
              <a:off x="4387" y="8496"/>
              <a:ext cx="3963" cy="62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文本框 32"/>
            <p:cNvSpPr txBox="1"/>
            <p:nvPr>
              <p:custDataLst>
                <p:tags r:id="rId15"/>
              </p:custDataLst>
            </p:nvPr>
          </p:nvSpPr>
          <p:spPr>
            <a:xfrm>
              <a:off x="4393" y="8459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Manual Spring Testing Machines</a:t>
              </a:r>
            </a:p>
          </p:txBody>
        </p:sp>
      </p:grpSp>
      <p:pic>
        <p:nvPicPr>
          <p:cNvPr id="2" name="图片 1" descr="UTM-E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4"/>
          <a:srcRect t="3954" b="6370"/>
          <a:stretch>
            <a:fillRect/>
          </a:stretch>
        </p:blipFill>
        <p:spPr>
          <a:xfrm>
            <a:off x="1769110" y="2352675"/>
            <a:ext cx="1173480" cy="1049655"/>
          </a:xfrm>
          <a:prstGeom prst="rect">
            <a:avLst/>
          </a:prstGeom>
        </p:spPr>
      </p:pic>
      <p:pic>
        <p:nvPicPr>
          <p:cNvPr id="9" name="图片 8" descr="ITM-S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5291455" y="2352675"/>
            <a:ext cx="1642110" cy="1127760"/>
          </a:xfrm>
          <a:prstGeom prst="rect">
            <a:avLst/>
          </a:prstGeom>
        </p:spPr>
      </p:pic>
      <p:pic>
        <p:nvPicPr>
          <p:cNvPr id="10" name="图片 9" descr="UTM-TT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8919845" y="2377440"/>
            <a:ext cx="1873250" cy="998855"/>
          </a:xfrm>
          <a:prstGeom prst="rect">
            <a:avLst/>
          </a:prstGeom>
        </p:spPr>
      </p:pic>
      <p:pic>
        <p:nvPicPr>
          <p:cNvPr id="11" name="图片 10" descr="STM-E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1769110" y="4404995"/>
            <a:ext cx="1159510" cy="1108075"/>
          </a:xfrm>
          <a:prstGeom prst="rect">
            <a:avLst/>
          </a:prstGeom>
        </p:spPr>
      </p:pic>
      <p:pic>
        <p:nvPicPr>
          <p:cNvPr id="13" name="图片 12" descr="FTM-D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8"/>
          <a:srcRect b="5991"/>
          <a:stretch>
            <a:fillRect/>
          </a:stretch>
        </p:blipFill>
        <p:spPr>
          <a:xfrm>
            <a:off x="5709285" y="4451350"/>
            <a:ext cx="737870" cy="1041400"/>
          </a:xfrm>
          <a:prstGeom prst="rect">
            <a:avLst/>
          </a:prstGeom>
        </p:spPr>
      </p:pic>
      <p:pic>
        <p:nvPicPr>
          <p:cNvPr id="24" name="图片 23" descr="SRT-A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9465945" y="4403725"/>
            <a:ext cx="781050" cy="1089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05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2" name="文本框 21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 algn="l">
                <a:lnSpc>
                  <a:spcPct val="85000"/>
                </a:lnSpc>
                <a:buClr>
                  <a:srgbClr val="3366FF"/>
                </a:buClr>
                <a:buSzTx/>
                <a:buFontTx/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Flaw Detection Testing</a:t>
              </a:r>
            </a:p>
          </p:txBody>
        </p:sp>
      </p:grpSp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7140" cy="1533524"/>
            <a:chOff x="931" y="2993"/>
            <a:chExt cx="3963" cy="2413"/>
          </a:xfrm>
        </p:grpSpPr>
        <p:sp>
          <p:nvSpPr>
            <p:cNvPr id="3" name="矩形: 圆角 5301"/>
            <p:cNvSpPr/>
            <p:nvPr>
              <p:custDataLst>
                <p:tags r:id="rId22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矩形: 圆角 5302"/>
            <p:cNvSpPr/>
            <p:nvPr>
              <p:custDataLst>
                <p:tags r:id="rId23"/>
              </p:custDataLst>
            </p:nvPr>
          </p:nvSpPr>
          <p:spPr>
            <a:xfrm>
              <a:off x="931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文本框 5"/>
            <p:cNvSpPr txBox="1"/>
            <p:nvPr>
              <p:custDataLst>
                <p:tags r:id="rId24"/>
              </p:custDataLst>
            </p:nvPr>
          </p:nvSpPr>
          <p:spPr>
            <a:xfrm>
              <a:off x="931" y="4963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Eddy Current Flaw Detectors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6505" cy="1532756"/>
            <a:chOff x="5379" y="2993"/>
            <a:chExt cx="3963" cy="2413"/>
          </a:xfrm>
        </p:grpSpPr>
        <p:sp>
          <p:nvSpPr>
            <p:cNvPr id="7" name="矩形: 圆角 7"/>
            <p:cNvSpPr/>
            <p:nvPr>
              <p:custDataLst>
                <p:tags r:id="rId19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20"/>
              </p:custDataLst>
            </p:nvPr>
          </p:nvSpPr>
          <p:spPr>
            <a:xfrm>
              <a:off x="5379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/>
            <p:cNvSpPr txBox="1"/>
            <p:nvPr>
              <p:custDataLst>
                <p:tags r:id="rId21"/>
              </p:custDataLst>
            </p:nvPr>
          </p:nvSpPr>
          <p:spPr>
            <a:xfrm>
              <a:off x="5379" y="496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Ultrasonic Flaw Detectors</a:t>
              </a:r>
            </a:p>
          </p:txBody>
        </p:sp>
      </p:grpSp>
      <p:grpSp>
        <p:nvGrpSpPr>
          <p:cNvPr id="11" name="组合 10"/>
          <p:cNvGrpSpPr/>
          <p:nvPr>
            <p:custDataLst>
              <p:tags r:id="rId3"/>
            </p:custDataLst>
          </p:nvPr>
        </p:nvGrpSpPr>
        <p:grpSpPr>
          <a:xfrm>
            <a:off x="4839970" y="4387850"/>
            <a:ext cx="2516505" cy="1525905"/>
            <a:chOff x="4387" y="6721"/>
            <a:chExt cx="3963" cy="2403"/>
          </a:xfrm>
        </p:grpSpPr>
        <p:sp>
          <p:nvSpPr>
            <p:cNvPr id="12" name="矩形: 圆角 18"/>
            <p:cNvSpPr/>
            <p:nvPr>
              <p:custDataLst>
                <p:tags r:id="rId16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24"/>
            <p:cNvSpPr/>
            <p:nvPr>
              <p:custDataLst>
                <p:tags r:id="rId17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4387" y="868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Fluorescent Penetrant Fluids</a:t>
              </a:r>
            </a:p>
          </p:txBody>
        </p:sp>
      </p:grpSp>
      <p:grpSp>
        <p:nvGrpSpPr>
          <p:cNvPr id="17" name="组合 16"/>
          <p:cNvGrpSpPr/>
          <p:nvPr>
            <p:custDataLst>
              <p:tags r:id="rId4"/>
            </p:custDataLst>
          </p:nvPr>
        </p:nvGrpSpPr>
        <p:grpSpPr>
          <a:xfrm>
            <a:off x="1104900" y="2298065"/>
            <a:ext cx="2524760" cy="1560830"/>
            <a:chOff x="14277" y="6565"/>
            <a:chExt cx="3976" cy="2458"/>
          </a:xfrm>
        </p:grpSpPr>
        <p:sp>
          <p:nvSpPr>
            <p:cNvPr id="23" name="矩形: 圆角 40"/>
            <p:cNvSpPr/>
            <p:nvPr>
              <p:custDataLst>
                <p:tags r:id="rId13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矩形: 圆角 41"/>
            <p:cNvSpPr/>
            <p:nvPr>
              <p:custDataLst>
                <p:tags r:id="rId14"/>
              </p:custDataLst>
            </p:nvPr>
          </p:nvSpPr>
          <p:spPr>
            <a:xfrm>
              <a:off x="14277" y="8324"/>
              <a:ext cx="3963" cy="6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文本框 26"/>
            <p:cNvSpPr txBox="1"/>
            <p:nvPr>
              <p:custDataLst>
                <p:tags r:id="rId15"/>
              </p:custDataLst>
            </p:nvPr>
          </p:nvSpPr>
          <p:spPr>
            <a:xfrm>
              <a:off x="14290" y="8298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Magnetic Powder Flaw Detectors</a:t>
              </a:r>
            </a:p>
          </p:txBody>
        </p:sp>
      </p:grpSp>
      <p:grpSp>
        <p:nvGrpSpPr>
          <p:cNvPr id="36" name="组合 35"/>
          <p:cNvGrpSpPr/>
          <p:nvPr>
            <p:custDataLst>
              <p:tags r:id="rId5"/>
            </p:custDataLst>
          </p:nvPr>
        </p:nvGrpSpPr>
        <p:grpSpPr>
          <a:xfrm>
            <a:off x="1104900" y="4373880"/>
            <a:ext cx="2516505" cy="1568450"/>
            <a:chOff x="9828" y="6610"/>
            <a:chExt cx="3963" cy="2470"/>
          </a:xfrm>
        </p:grpSpPr>
        <p:sp>
          <p:nvSpPr>
            <p:cNvPr id="38" name="矩形: 圆角 55"/>
            <p:cNvSpPr/>
            <p:nvPr>
              <p:custDataLst>
                <p:tags r:id="rId10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11"/>
              </p:custDataLst>
            </p:nvPr>
          </p:nvSpPr>
          <p:spPr>
            <a:xfrm>
              <a:off x="9828" y="8388"/>
              <a:ext cx="3963" cy="64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12"/>
              </p:custDataLst>
            </p:nvPr>
          </p:nvSpPr>
          <p:spPr>
            <a:xfrm>
              <a:off x="9828" y="8355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UV/White Light Flaw Detection Lights</a:t>
              </a:r>
            </a:p>
          </p:txBody>
        </p:sp>
      </p:grpSp>
      <p:grpSp>
        <p:nvGrpSpPr>
          <p:cNvPr id="47" name="组合 46"/>
          <p:cNvGrpSpPr/>
          <p:nvPr>
            <p:custDataLst>
              <p:tags r:id="rId6"/>
            </p:custDataLst>
          </p:nvPr>
        </p:nvGrpSpPr>
        <p:grpSpPr>
          <a:xfrm>
            <a:off x="8575040" y="4382135"/>
            <a:ext cx="2516505" cy="1560195"/>
            <a:chOff x="4387" y="6721"/>
            <a:chExt cx="3963" cy="2457"/>
          </a:xfrm>
        </p:grpSpPr>
        <p:sp>
          <p:nvSpPr>
            <p:cNvPr id="48" name="矩形: 圆角 18"/>
            <p:cNvSpPr/>
            <p:nvPr>
              <p:custDataLst>
                <p:tags r:id="rId7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矩形: 圆角 24"/>
            <p:cNvSpPr/>
            <p:nvPr>
              <p:custDataLst>
                <p:tags r:id="rId8"/>
              </p:custDataLst>
            </p:nvPr>
          </p:nvSpPr>
          <p:spPr>
            <a:xfrm>
              <a:off x="4387" y="8486"/>
              <a:ext cx="3963" cy="63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0" name="文本框 49"/>
            <p:cNvSpPr txBox="1"/>
            <p:nvPr>
              <p:custDataLst>
                <p:tags r:id="rId9"/>
              </p:custDataLst>
            </p:nvPr>
          </p:nvSpPr>
          <p:spPr>
            <a:xfrm>
              <a:off x="4387" y="8453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Ultrasonic Water Immersion Detection Systems</a:t>
              </a:r>
            </a:p>
          </p:txBody>
        </p: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708015" y="4543425"/>
            <a:ext cx="781050" cy="1066800"/>
          </a:xfrm>
          <a:prstGeom prst="rect">
            <a:avLst/>
          </a:prstGeom>
        </p:spPr>
      </p:pic>
      <p:pic>
        <p:nvPicPr>
          <p:cNvPr id="8" name="图片 7" descr="MPI-P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666875" y="2387600"/>
            <a:ext cx="1512570" cy="975360"/>
          </a:xfrm>
          <a:prstGeom prst="rect">
            <a:avLst/>
          </a:prstGeom>
        </p:spPr>
      </p:pic>
      <p:pic>
        <p:nvPicPr>
          <p:cNvPr id="9" name="图片 8" descr="ECT-S"/>
          <p:cNvPicPr>
            <a:picLocks noChangeAspect="1"/>
          </p:cNvPicPr>
          <p:nvPr/>
        </p:nvPicPr>
        <p:blipFill>
          <a:blip r:embed="rId30"/>
          <a:srcRect t="5278" b="6630"/>
          <a:stretch>
            <a:fillRect/>
          </a:stretch>
        </p:blipFill>
        <p:spPr>
          <a:xfrm>
            <a:off x="5267960" y="2298065"/>
            <a:ext cx="1659890" cy="1236980"/>
          </a:xfrm>
          <a:prstGeom prst="rect">
            <a:avLst/>
          </a:prstGeom>
        </p:spPr>
      </p:pic>
      <p:pic>
        <p:nvPicPr>
          <p:cNvPr id="10" name="图片 9" descr="UFD-F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233535" y="2328545"/>
            <a:ext cx="1179830" cy="1169035"/>
          </a:xfrm>
          <a:prstGeom prst="rect">
            <a:avLst/>
          </a:prstGeom>
        </p:spPr>
      </p:pic>
      <p:pic>
        <p:nvPicPr>
          <p:cNvPr id="18" name="图片 17" descr="MPI-HW369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28800" y="4427855"/>
            <a:ext cx="1061085" cy="1044575"/>
          </a:xfrm>
          <a:prstGeom prst="rect">
            <a:avLst/>
          </a:prstGeom>
        </p:spPr>
      </p:pic>
      <p:pic>
        <p:nvPicPr>
          <p:cNvPr id="25" name="图片 24" descr="UFD-C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442450" y="4427855"/>
            <a:ext cx="861695" cy="1019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7,&quot;top&quot;:149.6307874015748,&quot;width&quot;:865.413464566929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7,&quot;top&quot;:149.6307874015748,&quot;width&quot;:865.41346456692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7,&quot;top&quot;:149.6307874015748,&quot;width&quot;:865.413464566929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7,&quot;top&quot;:149.6307874015748,&quot;width&quot;:865.413464566929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7,&quot;top&quot;:149.6307874015748,&quot;width&quot;:865.413464566929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7,&quot;top&quot;:149.6307874015748,&quot;width&quot;:865.413464566929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472</Words>
  <Application>Microsoft Office PowerPoint</Application>
  <PresentationFormat>宽屏</PresentationFormat>
  <Paragraphs>163</Paragraphs>
  <Slides>17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等线</vt:lpstr>
      <vt:lpstr>等线 Light</vt:lpstr>
      <vt:lpstr>思源黑体 CN Medium</vt:lpstr>
      <vt:lpstr>Arial</vt:lpstr>
      <vt:lpstr>Arial Black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陆心怡</cp:lastModifiedBy>
  <cp:revision>533</cp:revision>
  <dcterms:created xsi:type="dcterms:W3CDTF">2026-04-03T02:03:00Z</dcterms:created>
  <dcterms:modified xsi:type="dcterms:W3CDTF">2026-05-29T07:12:21Z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53F356687C044470B773C0A1480CDEF4_13</vt:lpwstr>
  </property>
</Properties>
</file>